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3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D701CC-CB3E-4620-9620-CD0C30327FF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48E3D6-2EE9-436D-B2B4-BAE1478AF90D}">
      <dgm:prSet custT="1"/>
      <dgm:spPr>
        <a:solidFill>
          <a:srgbClr val="FFFF99">
            <a:alpha val="89804"/>
          </a:srgb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1800" b="1" dirty="0"/>
            <a:t>Третичные нарушения</a:t>
          </a:r>
        </a:p>
        <a:p>
          <a:pPr algn="just"/>
          <a:r>
            <a:rPr lang="ru-RU" sz="1800" dirty="0"/>
            <a:t>нарушения в развитии личности.  Зрячие часто не принимают людей с нарушенным зрением, что ведет к неуверенности  в налаживании контакта, далее к снижению мотивации, желаний, пассивности. </a:t>
          </a:r>
        </a:p>
      </dgm:t>
    </dgm:pt>
    <dgm:pt modelId="{74497DA1-4B46-47E0-9C2F-9E29CCE0D953}" type="parTrans" cxnId="{85BBED5E-77A8-4DAD-B72A-FC334D298F18}">
      <dgm:prSet/>
      <dgm:spPr/>
      <dgm:t>
        <a:bodyPr/>
        <a:lstStyle/>
        <a:p>
          <a:endParaRPr lang="ru-RU"/>
        </a:p>
      </dgm:t>
    </dgm:pt>
    <dgm:pt modelId="{1D7EB835-9D7E-4BE2-A28B-389951510D07}" type="sibTrans" cxnId="{85BBED5E-77A8-4DAD-B72A-FC334D298F18}">
      <dgm:prSet/>
      <dgm:spPr/>
      <dgm:t>
        <a:bodyPr/>
        <a:lstStyle/>
        <a:p>
          <a:endParaRPr lang="ru-RU"/>
        </a:p>
      </dgm:t>
    </dgm:pt>
    <dgm:pt modelId="{7204EF08-BAD1-45E2-8619-5B55A5F65BC6}">
      <dgm:prSet phldrT="[Текст]" custT="1"/>
      <dgm:spPr>
        <a:solidFill>
          <a:srgbClr val="FFFF66">
            <a:alpha val="89804"/>
          </a:srgbClr>
        </a:solidFill>
        <a:ln>
          <a:solidFill>
            <a:schemeClr val="tx1"/>
          </a:solidFill>
        </a:ln>
      </dgm:spPr>
      <dgm:t>
        <a:bodyPr/>
        <a:lstStyle/>
        <a:p>
          <a:pPr algn="ctr"/>
          <a:endParaRPr lang="ru-RU" sz="1200" dirty="0"/>
        </a:p>
        <a:p>
          <a:pPr algn="ctr"/>
          <a:endParaRPr lang="ru-RU" sz="1200" dirty="0"/>
        </a:p>
        <a:p>
          <a:pPr algn="ctr"/>
          <a:r>
            <a:rPr lang="ru-RU" sz="1800" b="1" dirty="0"/>
            <a:t>Вторичные функциональные изменения</a:t>
          </a:r>
        </a:p>
        <a:p>
          <a:pPr algn="just"/>
          <a:r>
            <a:rPr lang="ru-RU" sz="1800" dirty="0" smtClean="0"/>
            <a:t> </a:t>
          </a:r>
          <a:r>
            <a:rPr lang="ru-RU" sz="1800" b="1" dirty="0" smtClean="0"/>
            <a:t>Первого </a:t>
          </a:r>
          <a:r>
            <a:rPr lang="ru-RU" sz="1800" b="1" dirty="0"/>
            <a:t>порядка </a:t>
          </a:r>
          <a:r>
            <a:rPr lang="ru-RU" sz="1800" dirty="0"/>
            <a:t>- сужение поля зрения, нарушение в работе </a:t>
          </a:r>
          <a:r>
            <a:rPr lang="ru-RU" sz="1800" dirty="0" err="1"/>
            <a:t>глазодвигательных</a:t>
          </a:r>
          <a:r>
            <a:rPr lang="ru-RU" sz="1800" dirty="0"/>
            <a:t> мышц, </a:t>
          </a:r>
          <a:r>
            <a:rPr lang="ru-RU" sz="1800" dirty="0" err="1"/>
            <a:t>з</a:t>
          </a:r>
          <a:r>
            <a:rPr lang="ru-RU" sz="1800" dirty="0"/>
            <a:t>/м. </a:t>
          </a:r>
          <a:r>
            <a:rPr lang="ru-RU" sz="1800" dirty="0" smtClean="0"/>
            <a:t>координации, что </a:t>
          </a:r>
          <a:r>
            <a:rPr lang="ru-RU" sz="1800" dirty="0"/>
            <a:t>ведет к нарушению зрительного восприятия, которое напрямую связано с состоянием зрительной сенсорной системы.</a:t>
          </a:r>
        </a:p>
        <a:p>
          <a:pPr algn="just"/>
          <a:r>
            <a:rPr lang="ru-RU" sz="1800" b="1" dirty="0" smtClean="0">
              <a:solidFill>
                <a:schemeClr val="tx1"/>
              </a:solidFill>
            </a:rPr>
            <a:t> Второго </a:t>
          </a:r>
          <a:r>
            <a:rPr lang="ru-RU" sz="1800" b="1" dirty="0">
              <a:solidFill>
                <a:schemeClr val="tx1"/>
              </a:solidFill>
            </a:rPr>
            <a:t>порядка </a:t>
          </a:r>
          <a:r>
            <a:rPr lang="ru-RU" sz="1800" dirty="0"/>
            <a:t>- нарушения продуктивных видов деятельности и письма, недоразвитие наглядно-образного мышления, </a:t>
          </a:r>
          <a:r>
            <a:rPr lang="ru-RU" sz="1800" dirty="0" err="1"/>
            <a:t>вербализм</a:t>
          </a:r>
          <a:r>
            <a:rPr lang="ru-RU" sz="1800" dirty="0"/>
            <a:t> в </a:t>
          </a:r>
          <a:r>
            <a:rPr lang="ru-RU" sz="1800" dirty="0" smtClean="0"/>
            <a:t>речи, </a:t>
          </a:r>
          <a:r>
            <a:rPr lang="ru-RU" sz="1800" dirty="0"/>
            <a:t>нарушения эмоционального развития.</a:t>
          </a:r>
        </a:p>
        <a:p>
          <a:pPr algn="ctr"/>
          <a:endParaRPr lang="ru-RU" sz="4200" dirty="0"/>
        </a:p>
      </dgm:t>
    </dgm:pt>
    <dgm:pt modelId="{EB805881-47A0-405C-9688-A0B42B869FC3}" type="sibTrans" cxnId="{594A4638-9C22-4A21-8507-0F6B52ED6669}">
      <dgm:prSet/>
      <dgm:spPr/>
      <dgm:t>
        <a:bodyPr/>
        <a:lstStyle/>
        <a:p>
          <a:endParaRPr lang="ru-RU"/>
        </a:p>
      </dgm:t>
    </dgm:pt>
    <dgm:pt modelId="{5C88B7AF-3558-4430-8041-FE40106C0777}" type="parTrans" cxnId="{594A4638-9C22-4A21-8507-0F6B52ED6669}">
      <dgm:prSet/>
      <dgm:spPr/>
      <dgm:t>
        <a:bodyPr/>
        <a:lstStyle/>
        <a:p>
          <a:endParaRPr lang="ru-RU"/>
        </a:p>
      </dgm:t>
    </dgm:pt>
    <dgm:pt modelId="{240897D0-A788-4EBD-8246-A99829818B11}">
      <dgm:prSet phldrT="[Текст]"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400" b="1" dirty="0">
              <a:solidFill>
                <a:schemeClr val="tx1"/>
              </a:solidFill>
            </a:rPr>
            <a:t>Первичный соматический дефект - миопия, </a:t>
          </a:r>
          <a:r>
            <a:rPr lang="ru-RU" sz="2400" b="1" dirty="0" smtClean="0">
              <a:solidFill>
                <a:schemeClr val="tx1"/>
              </a:solidFill>
            </a:rPr>
            <a:t>гиперметропия</a:t>
          </a:r>
          <a:r>
            <a:rPr lang="ru-RU" sz="2400" b="1" dirty="0">
              <a:solidFill>
                <a:schemeClr val="tx1"/>
              </a:solidFill>
            </a:rPr>
            <a:t>, нистагм и т.п.</a:t>
          </a:r>
        </a:p>
      </dgm:t>
    </dgm:pt>
    <dgm:pt modelId="{2B0DACFA-A3E2-477D-ADED-572EB2D8ACAC}" type="sibTrans" cxnId="{A76E6C6F-9529-4F94-89C8-1ABFD1CD483D}">
      <dgm:prSet/>
      <dgm:spPr/>
      <dgm:t>
        <a:bodyPr/>
        <a:lstStyle/>
        <a:p>
          <a:endParaRPr lang="ru-RU"/>
        </a:p>
      </dgm:t>
    </dgm:pt>
    <dgm:pt modelId="{E191D393-9B64-456E-8B19-84D1905F0FE8}" type="parTrans" cxnId="{A76E6C6F-9529-4F94-89C8-1ABFD1CD483D}">
      <dgm:prSet/>
      <dgm:spPr/>
      <dgm:t>
        <a:bodyPr/>
        <a:lstStyle/>
        <a:p>
          <a:endParaRPr lang="ru-RU"/>
        </a:p>
      </dgm:t>
    </dgm:pt>
    <dgm:pt modelId="{602E247E-5B4C-4B9F-BCB0-88110A9408DD}" type="pres">
      <dgm:prSet presAssocID="{63D701CC-CB3E-4620-9620-CD0C30327FF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360446-C3AF-41DC-B4B2-7579F5767FD0}" type="pres">
      <dgm:prSet presAssocID="{240897D0-A788-4EBD-8246-A99829818B11}" presName="root" presStyleCnt="0"/>
      <dgm:spPr/>
    </dgm:pt>
    <dgm:pt modelId="{B1CA6969-B412-41DE-B7A3-962980F537F3}" type="pres">
      <dgm:prSet presAssocID="{240897D0-A788-4EBD-8246-A99829818B11}" presName="rootComposite" presStyleCnt="0"/>
      <dgm:spPr/>
    </dgm:pt>
    <dgm:pt modelId="{E20340FB-19A3-4E7B-9884-D29F4D56B530}" type="pres">
      <dgm:prSet presAssocID="{240897D0-A788-4EBD-8246-A99829818B11}" presName="rootText" presStyleLbl="node1" presStyleIdx="0" presStyleCnt="1" custScaleX="302793" custScaleY="113531"/>
      <dgm:spPr/>
      <dgm:t>
        <a:bodyPr/>
        <a:lstStyle/>
        <a:p>
          <a:endParaRPr lang="ru-RU"/>
        </a:p>
      </dgm:t>
    </dgm:pt>
    <dgm:pt modelId="{FB92B9DC-7217-4608-BB67-64CBA861839B}" type="pres">
      <dgm:prSet presAssocID="{240897D0-A788-4EBD-8246-A99829818B11}" presName="rootConnector" presStyleLbl="node1" presStyleIdx="0" presStyleCnt="1"/>
      <dgm:spPr/>
      <dgm:t>
        <a:bodyPr/>
        <a:lstStyle/>
        <a:p>
          <a:endParaRPr lang="ru-RU"/>
        </a:p>
      </dgm:t>
    </dgm:pt>
    <dgm:pt modelId="{CAF67C5C-E6E3-401A-BD6F-513DCF7D90A9}" type="pres">
      <dgm:prSet presAssocID="{240897D0-A788-4EBD-8246-A99829818B11}" presName="childShape" presStyleCnt="0"/>
      <dgm:spPr/>
    </dgm:pt>
    <dgm:pt modelId="{C9EF9EA5-5FD7-47A4-AA58-E21D30D60A5D}" type="pres">
      <dgm:prSet presAssocID="{5C88B7AF-3558-4430-8041-FE40106C0777}" presName="Name13" presStyleLbl="parChTrans1D2" presStyleIdx="0" presStyleCnt="2"/>
      <dgm:spPr/>
      <dgm:t>
        <a:bodyPr/>
        <a:lstStyle/>
        <a:p>
          <a:endParaRPr lang="ru-RU"/>
        </a:p>
      </dgm:t>
    </dgm:pt>
    <dgm:pt modelId="{D1F4C7A9-3928-496E-9AF6-37410AC1B182}" type="pres">
      <dgm:prSet presAssocID="{7204EF08-BAD1-45E2-8619-5B55A5F65BC6}" presName="childText" presStyleLbl="bgAcc1" presStyleIdx="0" presStyleCnt="2" custScaleX="428521" custScaleY="234902" custLinFactNeighborX="-2237" custLinFactNeighborY="-26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89575-397D-4CBE-86F1-03CD071F9152}" type="pres">
      <dgm:prSet presAssocID="{74497DA1-4B46-47E0-9C2F-9E29CCE0D953}" presName="Name13" presStyleLbl="parChTrans1D2" presStyleIdx="1" presStyleCnt="2"/>
      <dgm:spPr/>
      <dgm:t>
        <a:bodyPr/>
        <a:lstStyle/>
        <a:p>
          <a:endParaRPr lang="ru-RU"/>
        </a:p>
      </dgm:t>
    </dgm:pt>
    <dgm:pt modelId="{059B4B00-BCC1-4605-AA4A-F09059881CF2}" type="pres">
      <dgm:prSet presAssocID="{3848E3D6-2EE9-436D-B2B4-BAE1478AF90D}" presName="childText" presStyleLbl="bgAcc1" presStyleIdx="1" presStyleCnt="2" custScaleX="421520" custScaleY="138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CFCAEE-1238-4DF0-8370-9C7D0A106369}" type="presOf" srcId="{63D701CC-CB3E-4620-9620-CD0C30327FF3}" destId="{602E247E-5B4C-4B9F-BCB0-88110A9408DD}" srcOrd="0" destOrd="0" presId="urn:microsoft.com/office/officeart/2005/8/layout/hierarchy3"/>
    <dgm:cxn modelId="{1CB4FBE0-9C82-47C4-ADC3-BADD0366F4E2}" type="presOf" srcId="{240897D0-A788-4EBD-8246-A99829818B11}" destId="{E20340FB-19A3-4E7B-9884-D29F4D56B530}" srcOrd="0" destOrd="0" presId="urn:microsoft.com/office/officeart/2005/8/layout/hierarchy3"/>
    <dgm:cxn modelId="{0CA160FE-7E6C-406D-BF58-C525AC274A95}" type="presOf" srcId="{7204EF08-BAD1-45E2-8619-5B55A5F65BC6}" destId="{D1F4C7A9-3928-496E-9AF6-37410AC1B182}" srcOrd="0" destOrd="0" presId="urn:microsoft.com/office/officeart/2005/8/layout/hierarchy3"/>
    <dgm:cxn modelId="{E0BB44CE-6C61-4B4D-9DD9-82A6B4EC7C28}" type="presOf" srcId="{74497DA1-4B46-47E0-9C2F-9E29CCE0D953}" destId="{C6489575-397D-4CBE-86F1-03CD071F9152}" srcOrd="0" destOrd="0" presId="urn:microsoft.com/office/officeart/2005/8/layout/hierarchy3"/>
    <dgm:cxn modelId="{594A4638-9C22-4A21-8507-0F6B52ED6669}" srcId="{240897D0-A788-4EBD-8246-A99829818B11}" destId="{7204EF08-BAD1-45E2-8619-5B55A5F65BC6}" srcOrd="0" destOrd="0" parTransId="{5C88B7AF-3558-4430-8041-FE40106C0777}" sibTransId="{EB805881-47A0-405C-9688-A0B42B869FC3}"/>
    <dgm:cxn modelId="{A76E6C6F-9529-4F94-89C8-1ABFD1CD483D}" srcId="{63D701CC-CB3E-4620-9620-CD0C30327FF3}" destId="{240897D0-A788-4EBD-8246-A99829818B11}" srcOrd="0" destOrd="0" parTransId="{E191D393-9B64-456E-8B19-84D1905F0FE8}" sibTransId="{2B0DACFA-A3E2-477D-ADED-572EB2D8ACAC}"/>
    <dgm:cxn modelId="{4A7E7B6C-DA5D-4D03-9EB6-1D94851037E1}" type="presOf" srcId="{5C88B7AF-3558-4430-8041-FE40106C0777}" destId="{C9EF9EA5-5FD7-47A4-AA58-E21D30D60A5D}" srcOrd="0" destOrd="0" presId="urn:microsoft.com/office/officeart/2005/8/layout/hierarchy3"/>
    <dgm:cxn modelId="{07CB8FD1-369E-4762-90D7-44B89DA8F9FC}" type="presOf" srcId="{3848E3D6-2EE9-436D-B2B4-BAE1478AF90D}" destId="{059B4B00-BCC1-4605-AA4A-F09059881CF2}" srcOrd="0" destOrd="0" presId="urn:microsoft.com/office/officeart/2005/8/layout/hierarchy3"/>
    <dgm:cxn modelId="{85BBED5E-77A8-4DAD-B72A-FC334D298F18}" srcId="{240897D0-A788-4EBD-8246-A99829818B11}" destId="{3848E3D6-2EE9-436D-B2B4-BAE1478AF90D}" srcOrd="1" destOrd="0" parTransId="{74497DA1-4B46-47E0-9C2F-9E29CCE0D953}" sibTransId="{1D7EB835-9D7E-4BE2-A28B-389951510D07}"/>
    <dgm:cxn modelId="{CDB30195-1173-43BF-9292-33BF202B99E7}" type="presOf" srcId="{240897D0-A788-4EBD-8246-A99829818B11}" destId="{FB92B9DC-7217-4608-BB67-64CBA861839B}" srcOrd="1" destOrd="0" presId="urn:microsoft.com/office/officeart/2005/8/layout/hierarchy3"/>
    <dgm:cxn modelId="{6EE4F75B-EB76-451C-9ED1-B3C5210CE87A}" type="presParOf" srcId="{602E247E-5B4C-4B9F-BCB0-88110A9408DD}" destId="{03360446-C3AF-41DC-B4B2-7579F5767FD0}" srcOrd="0" destOrd="0" presId="urn:microsoft.com/office/officeart/2005/8/layout/hierarchy3"/>
    <dgm:cxn modelId="{0BCEB46F-B203-4D8B-986D-B509484C6C03}" type="presParOf" srcId="{03360446-C3AF-41DC-B4B2-7579F5767FD0}" destId="{B1CA6969-B412-41DE-B7A3-962980F537F3}" srcOrd="0" destOrd="0" presId="urn:microsoft.com/office/officeart/2005/8/layout/hierarchy3"/>
    <dgm:cxn modelId="{2AA65A7B-4D97-4F97-A1EE-F82C6CD4C27A}" type="presParOf" srcId="{B1CA6969-B412-41DE-B7A3-962980F537F3}" destId="{E20340FB-19A3-4E7B-9884-D29F4D56B530}" srcOrd="0" destOrd="0" presId="urn:microsoft.com/office/officeart/2005/8/layout/hierarchy3"/>
    <dgm:cxn modelId="{1B611C36-7A93-4E8D-9EF5-826EA2ABEB29}" type="presParOf" srcId="{B1CA6969-B412-41DE-B7A3-962980F537F3}" destId="{FB92B9DC-7217-4608-BB67-64CBA861839B}" srcOrd="1" destOrd="0" presId="urn:microsoft.com/office/officeart/2005/8/layout/hierarchy3"/>
    <dgm:cxn modelId="{513C82DA-82F1-4F5B-BA41-EAD7687C1F0B}" type="presParOf" srcId="{03360446-C3AF-41DC-B4B2-7579F5767FD0}" destId="{CAF67C5C-E6E3-401A-BD6F-513DCF7D90A9}" srcOrd="1" destOrd="0" presId="urn:microsoft.com/office/officeart/2005/8/layout/hierarchy3"/>
    <dgm:cxn modelId="{38299789-E012-42FE-AE1C-DCB0E92C0027}" type="presParOf" srcId="{CAF67C5C-E6E3-401A-BD6F-513DCF7D90A9}" destId="{C9EF9EA5-5FD7-47A4-AA58-E21D30D60A5D}" srcOrd="0" destOrd="0" presId="urn:microsoft.com/office/officeart/2005/8/layout/hierarchy3"/>
    <dgm:cxn modelId="{C2D98D19-CD2A-461E-BE87-035C556E511C}" type="presParOf" srcId="{CAF67C5C-E6E3-401A-BD6F-513DCF7D90A9}" destId="{D1F4C7A9-3928-496E-9AF6-37410AC1B182}" srcOrd="1" destOrd="0" presId="urn:microsoft.com/office/officeart/2005/8/layout/hierarchy3"/>
    <dgm:cxn modelId="{56493791-204E-4748-AAB6-F5B7443262BF}" type="presParOf" srcId="{CAF67C5C-E6E3-401A-BD6F-513DCF7D90A9}" destId="{C6489575-397D-4CBE-86F1-03CD071F9152}" srcOrd="2" destOrd="0" presId="urn:microsoft.com/office/officeart/2005/8/layout/hierarchy3"/>
    <dgm:cxn modelId="{3E49B36A-FD47-4DC5-BB0E-1E00ABF58E84}" type="presParOf" srcId="{CAF67C5C-E6E3-401A-BD6F-513DCF7D90A9}" destId="{059B4B00-BCC1-4605-AA4A-F09059881CF2}" srcOrd="3" destOrd="0" presId="urn:microsoft.com/office/officeart/2005/8/layout/hierarchy3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C0844D-E6CB-4E72-BC4D-FFEB96A75EE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E49D07-8F89-4978-BFAE-86D12BC6B363}">
      <dgm:prSet phldrT="[Текст]" custT="1"/>
      <dgm:spPr>
        <a:solidFill>
          <a:srgbClr val="FF660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000" b="1">
              <a:solidFill>
                <a:sysClr val="windowText" lastClr="000000"/>
              </a:solidFill>
            </a:rPr>
            <a:t>вторичные отклонения первого порядка</a:t>
          </a:r>
        </a:p>
      </dgm:t>
    </dgm:pt>
    <dgm:pt modelId="{BBF2B6AD-2098-4923-952D-C54F15C40F4D}" type="parTrans" cxnId="{22D8A5B1-F02A-4D70-AFF2-A040434D1239}">
      <dgm:prSet/>
      <dgm:spPr/>
      <dgm:t>
        <a:bodyPr/>
        <a:lstStyle/>
        <a:p>
          <a:endParaRPr lang="ru-RU"/>
        </a:p>
      </dgm:t>
    </dgm:pt>
    <dgm:pt modelId="{90424BD1-ACF6-499D-8211-C7E0DBF06E7F}" type="sibTrans" cxnId="{22D8A5B1-F02A-4D70-AFF2-A040434D1239}">
      <dgm:prSet/>
      <dgm:spPr/>
      <dgm:t>
        <a:bodyPr/>
        <a:lstStyle/>
        <a:p>
          <a:endParaRPr lang="ru-RU"/>
        </a:p>
      </dgm:t>
    </dgm:pt>
    <dgm:pt modelId="{D4736BE0-E3A8-4660-B3DC-0F10783F6A1C}">
      <dgm:prSet phldrT="[Текст]"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b="1">
              <a:solidFill>
                <a:sysClr val="windowText" lastClr="000000"/>
              </a:solidFill>
            </a:rPr>
            <a:t>Восприятие</a:t>
          </a:r>
          <a:r>
            <a:rPr lang="ru-RU" sz="1200" b="1">
              <a:solidFill>
                <a:sysClr val="windowText" lastClr="000000"/>
              </a:solidFill>
            </a:rPr>
            <a:t> </a:t>
          </a:r>
        </a:p>
      </dgm:t>
    </dgm:pt>
    <dgm:pt modelId="{B93F5C91-BFCF-497D-9DD4-95FF8729FD82}" type="parTrans" cxnId="{603D4B12-8E72-469B-B6F6-B4B03101DA21}">
      <dgm:prSet/>
      <dgm:spPr/>
      <dgm:t>
        <a:bodyPr/>
        <a:lstStyle/>
        <a:p>
          <a:endParaRPr lang="ru-RU"/>
        </a:p>
      </dgm:t>
    </dgm:pt>
    <dgm:pt modelId="{31DDB889-A22B-4C46-B014-38C836F71CC8}" type="sibTrans" cxnId="{603D4B12-8E72-469B-B6F6-B4B03101DA21}">
      <dgm:prSet/>
      <dgm:spPr/>
      <dgm:t>
        <a:bodyPr/>
        <a:lstStyle/>
        <a:p>
          <a:endParaRPr lang="ru-RU"/>
        </a:p>
      </dgm:t>
    </dgm:pt>
    <dgm:pt modelId="{FD7439FD-213A-437A-A9D4-531FBB3CFF29}">
      <dgm:prSet phldrT="[Текст]"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b="1">
              <a:solidFill>
                <a:sysClr val="windowText" lastClr="000000"/>
              </a:solidFill>
            </a:rPr>
            <a:t>Пердставления</a:t>
          </a:r>
        </a:p>
      </dgm:t>
    </dgm:pt>
    <dgm:pt modelId="{7D6EB58F-B6CB-4FCD-8A1C-579A47B58EF7}" type="parTrans" cxnId="{32B39346-ACE1-4971-841C-E0FF4258625C}">
      <dgm:prSet/>
      <dgm:spPr/>
      <dgm:t>
        <a:bodyPr/>
        <a:lstStyle/>
        <a:p>
          <a:endParaRPr lang="ru-RU"/>
        </a:p>
      </dgm:t>
    </dgm:pt>
    <dgm:pt modelId="{220649B2-F4EA-426B-AE17-9C8A46475951}" type="sibTrans" cxnId="{32B39346-ACE1-4971-841C-E0FF4258625C}">
      <dgm:prSet/>
      <dgm:spPr/>
      <dgm:t>
        <a:bodyPr/>
        <a:lstStyle/>
        <a:p>
          <a:endParaRPr lang="ru-RU"/>
        </a:p>
      </dgm:t>
    </dgm:pt>
    <dgm:pt modelId="{43EFAF1C-7F05-4DF3-97C6-148CE95CFB47}">
      <dgm:prSet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b="1">
              <a:solidFill>
                <a:sysClr val="windowText" lastClr="000000"/>
              </a:solidFill>
            </a:rPr>
            <a:t>Мышление</a:t>
          </a:r>
        </a:p>
      </dgm:t>
    </dgm:pt>
    <dgm:pt modelId="{ED2AE86A-E19E-4931-A1DF-7203DF607129}" type="parTrans" cxnId="{E27B76F0-4CC5-4F53-A1E9-A7CFAED084AC}">
      <dgm:prSet/>
      <dgm:spPr/>
      <dgm:t>
        <a:bodyPr/>
        <a:lstStyle/>
        <a:p>
          <a:endParaRPr lang="ru-RU"/>
        </a:p>
      </dgm:t>
    </dgm:pt>
    <dgm:pt modelId="{DC7F6DFC-9614-417D-9A6B-012B14A330B8}" type="sibTrans" cxnId="{E27B76F0-4CC5-4F53-A1E9-A7CFAED084AC}">
      <dgm:prSet/>
      <dgm:spPr/>
      <dgm:t>
        <a:bodyPr/>
        <a:lstStyle/>
        <a:p>
          <a:endParaRPr lang="ru-RU"/>
        </a:p>
      </dgm:t>
    </dgm:pt>
    <dgm:pt modelId="{516BADD5-78A7-44A7-BC72-46AC25F45944}">
      <dgm:prSet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b="1">
              <a:solidFill>
                <a:sysClr val="windowText" lastClr="000000"/>
              </a:solidFill>
            </a:rPr>
            <a:t>Внимание </a:t>
          </a:r>
        </a:p>
      </dgm:t>
    </dgm:pt>
    <dgm:pt modelId="{8A7A242D-035E-4FDB-BEA5-795FC5A44345}" type="parTrans" cxnId="{26D860A8-9487-4D8B-BC7C-6E9297B9C51A}">
      <dgm:prSet/>
      <dgm:spPr/>
      <dgm:t>
        <a:bodyPr/>
        <a:lstStyle/>
        <a:p>
          <a:endParaRPr lang="ru-RU"/>
        </a:p>
      </dgm:t>
    </dgm:pt>
    <dgm:pt modelId="{72647CF5-D09D-47C5-B7E7-910720E67753}" type="sibTrans" cxnId="{26D860A8-9487-4D8B-BC7C-6E9297B9C51A}">
      <dgm:prSet/>
      <dgm:spPr/>
      <dgm:t>
        <a:bodyPr/>
        <a:lstStyle/>
        <a:p>
          <a:endParaRPr lang="ru-RU"/>
        </a:p>
      </dgm:t>
    </dgm:pt>
    <dgm:pt modelId="{6F3D593F-5EA2-4DA2-8595-B7A46A07ED6A}">
      <dgm:prSet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b="1">
              <a:solidFill>
                <a:sysClr val="windowText" lastClr="000000"/>
              </a:solidFill>
            </a:rPr>
            <a:t>Память </a:t>
          </a:r>
        </a:p>
      </dgm:t>
    </dgm:pt>
    <dgm:pt modelId="{A276A53D-DB48-401A-B57B-4ED857CE89EA}" type="parTrans" cxnId="{43B2261D-4947-49D5-91F9-47F01AB2197B}">
      <dgm:prSet/>
      <dgm:spPr/>
      <dgm:t>
        <a:bodyPr/>
        <a:lstStyle/>
        <a:p>
          <a:endParaRPr lang="ru-RU"/>
        </a:p>
      </dgm:t>
    </dgm:pt>
    <dgm:pt modelId="{15C8ABCD-EA60-4C2A-84CC-A93CB94A42DE}" type="sibTrans" cxnId="{43B2261D-4947-49D5-91F9-47F01AB2197B}">
      <dgm:prSet/>
      <dgm:spPr/>
      <dgm:t>
        <a:bodyPr/>
        <a:lstStyle/>
        <a:p>
          <a:endParaRPr lang="ru-RU"/>
        </a:p>
      </dgm:t>
    </dgm:pt>
    <dgm:pt modelId="{FA8A1DBD-CF9A-4F24-AA77-000AD8D0B0C2}">
      <dgm:prSet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b="1">
              <a:solidFill>
                <a:sysClr val="windowText" lastClr="000000"/>
              </a:solidFill>
            </a:rPr>
            <a:t>Речь</a:t>
          </a:r>
        </a:p>
      </dgm:t>
    </dgm:pt>
    <dgm:pt modelId="{85219C7F-652A-4AEF-857B-CBB022F2B3C1}" type="parTrans" cxnId="{6CCA8525-6052-4B11-9085-1E56BC06875F}">
      <dgm:prSet/>
      <dgm:spPr/>
      <dgm:t>
        <a:bodyPr/>
        <a:lstStyle/>
        <a:p>
          <a:endParaRPr lang="ru-RU"/>
        </a:p>
      </dgm:t>
    </dgm:pt>
    <dgm:pt modelId="{2CDABEAE-ECE8-4A28-86A1-3A7D9D820268}" type="sibTrans" cxnId="{6CCA8525-6052-4B11-9085-1E56BC06875F}">
      <dgm:prSet/>
      <dgm:spPr/>
      <dgm:t>
        <a:bodyPr/>
        <a:lstStyle/>
        <a:p>
          <a:endParaRPr lang="ru-RU"/>
        </a:p>
      </dgm:t>
    </dgm:pt>
    <dgm:pt modelId="{F0FCEF6F-EB0F-40DF-80B6-A2505B5AFC3B}">
      <dgm:prSet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400" b="1">
              <a:solidFill>
                <a:sysClr val="windowText" lastClr="000000"/>
              </a:solidFill>
            </a:rPr>
            <a:t>Пространственная ориентировка </a:t>
          </a:r>
        </a:p>
      </dgm:t>
    </dgm:pt>
    <dgm:pt modelId="{00FFF25B-51A4-4D9A-A241-49CB5097EC76}" type="parTrans" cxnId="{870F8434-2D39-4516-A399-E200A6B21233}">
      <dgm:prSet/>
      <dgm:spPr/>
      <dgm:t>
        <a:bodyPr/>
        <a:lstStyle/>
        <a:p>
          <a:endParaRPr lang="ru-RU"/>
        </a:p>
      </dgm:t>
    </dgm:pt>
    <dgm:pt modelId="{7DA439FC-EC1C-4AC8-9227-077C73C71AA3}" type="sibTrans" cxnId="{870F8434-2D39-4516-A399-E200A6B21233}">
      <dgm:prSet/>
      <dgm:spPr/>
      <dgm:t>
        <a:bodyPr/>
        <a:lstStyle/>
        <a:p>
          <a:endParaRPr lang="ru-RU"/>
        </a:p>
      </dgm:t>
    </dgm:pt>
    <dgm:pt modelId="{EBB7831C-7C02-439B-9326-58E6D3DCBEAF}">
      <dgm:prSet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b="1">
              <a:solidFill>
                <a:sysClr val="windowText" lastClr="000000"/>
              </a:solidFill>
            </a:rPr>
            <a:t>Двигательная сфера </a:t>
          </a:r>
        </a:p>
      </dgm:t>
    </dgm:pt>
    <dgm:pt modelId="{50D6F752-2AF2-4580-A23C-B9E8E018ACF5}" type="parTrans" cxnId="{DD1AA37E-D928-4A01-90DC-E5203CA30F09}">
      <dgm:prSet/>
      <dgm:spPr/>
      <dgm:t>
        <a:bodyPr/>
        <a:lstStyle/>
        <a:p>
          <a:endParaRPr lang="ru-RU"/>
        </a:p>
      </dgm:t>
    </dgm:pt>
    <dgm:pt modelId="{F2E24C35-4458-40DC-9EB8-6B170CA56C23}" type="sibTrans" cxnId="{DD1AA37E-D928-4A01-90DC-E5203CA30F09}">
      <dgm:prSet/>
      <dgm:spPr/>
      <dgm:t>
        <a:bodyPr/>
        <a:lstStyle/>
        <a:p>
          <a:endParaRPr lang="ru-RU"/>
        </a:p>
      </dgm:t>
    </dgm:pt>
    <dgm:pt modelId="{7D21DFDB-FF99-4AD3-972B-13202E3C57D4}">
      <dgm:prSet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400" b="1">
              <a:solidFill>
                <a:sysClr val="windowText" lastClr="000000"/>
              </a:solidFill>
            </a:rPr>
            <a:t>Межличностные отношения</a:t>
          </a:r>
        </a:p>
      </dgm:t>
    </dgm:pt>
    <dgm:pt modelId="{EF756946-C825-4E5E-9536-2BB9C51DB6AA}" type="parTrans" cxnId="{84906CD6-3B94-42FE-9613-FD8E6ADFB312}">
      <dgm:prSet/>
      <dgm:spPr/>
      <dgm:t>
        <a:bodyPr/>
        <a:lstStyle/>
        <a:p>
          <a:endParaRPr lang="ru-RU"/>
        </a:p>
      </dgm:t>
    </dgm:pt>
    <dgm:pt modelId="{61BAEEE4-AEBC-4642-9AB9-B677A0825DDE}" type="sibTrans" cxnId="{84906CD6-3B94-42FE-9613-FD8E6ADFB312}">
      <dgm:prSet/>
      <dgm:spPr/>
      <dgm:t>
        <a:bodyPr/>
        <a:lstStyle/>
        <a:p>
          <a:endParaRPr lang="ru-RU"/>
        </a:p>
      </dgm:t>
    </dgm:pt>
    <dgm:pt modelId="{64261425-B217-46FC-A07D-3ED3CD4C82A9}" type="pres">
      <dgm:prSet presAssocID="{9FC0844D-E6CB-4E72-BC4D-FFEB96A75EE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75BB21B-18F7-426A-AAD0-E8173F08FA55}" type="pres">
      <dgm:prSet presAssocID="{0AE49D07-8F89-4978-BFAE-86D12BC6B363}" presName="hierRoot1" presStyleCnt="0">
        <dgm:presLayoutVars>
          <dgm:hierBranch val="init"/>
        </dgm:presLayoutVars>
      </dgm:prSet>
      <dgm:spPr/>
    </dgm:pt>
    <dgm:pt modelId="{3A86FFAE-70D1-425D-9294-C2071AB86A47}" type="pres">
      <dgm:prSet presAssocID="{0AE49D07-8F89-4978-BFAE-86D12BC6B363}" presName="rootComposite1" presStyleCnt="0"/>
      <dgm:spPr/>
    </dgm:pt>
    <dgm:pt modelId="{A367699F-A747-4EDC-B625-B1230F07A9F8}" type="pres">
      <dgm:prSet presAssocID="{0AE49D07-8F89-4978-BFAE-86D12BC6B363}" presName="rootText1" presStyleLbl="node0" presStyleIdx="0" presStyleCnt="1" custScaleX="946042" custScaleY="245578" custLinFactY="-100000" custLinFactNeighborX="-5829" custLinFactNeighborY="-1052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79BA44-9269-4627-83C4-E96128F8A1DE}" type="pres">
      <dgm:prSet presAssocID="{0AE49D07-8F89-4978-BFAE-86D12BC6B36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1914050-8A71-4D92-8A48-16FDFEB0F55D}" type="pres">
      <dgm:prSet presAssocID="{0AE49D07-8F89-4978-BFAE-86D12BC6B363}" presName="hierChild2" presStyleCnt="0"/>
      <dgm:spPr/>
    </dgm:pt>
    <dgm:pt modelId="{243A2E79-8496-4238-9651-85CF50BAC564}" type="pres">
      <dgm:prSet presAssocID="{B93F5C91-BFCF-497D-9DD4-95FF8729FD82}" presName="Name37" presStyleLbl="parChTrans1D2" presStyleIdx="0" presStyleCnt="9"/>
      <dgm:spPr/>
      <dgm:t>
        <a:bodyPr/>
        <a:lstStyle/>
        <a:p>
          <a:endParaRPr lang="ru-RU"/>
        </a:p>
      </dgm:t>
    </dgm:pt>
    <dgm:pt modelId="{8B86B39F-85EC-44E4-94B2-0751B1FE8A96}" type="pres">
      <dgm:prSet presAssocID="{D4736BE0-E3A8-4660-B3DC-0F10783F6A1C}" presName="hierRoot2" presStyleCnt="0">
        <dgm:presLayoutVars>
          <dgm:hierBranch val="init"/>
        </dgm:presLayoutVars>
      </dgm:prSet>
      <dgm:spPr/>
    </dgm:pt>
    <dgm:pt modelId="{9861F25F-3CE1-4C4B-891B-7EEC33AFCA7B}" type="pres">
      <dgm:prSet presAssocID="{D4736BE0-E3A8-4660-B3DC-0F10783F6A1C}" presName="rootComposite" presStyleCnt="0"/>
      <dgm:spPr/>
    </dgm:pt>
    <dgm:pt modelId="{656A1B94-3847-41DF-B3DC-F7846175C6FF}" type="pres">
      <dgm:prSet presAssocID="{D4736BE0-E3A8-4660-B3DC-0F10783F6A1C}" presName="rootText" presStyleLbl="node2" presStyleIdx="0" presStyleCnt="9" custScaleY="2151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A9868F-3613-42E4-932B-F51A8146EC58}" type="pres">
      <dgm:prSet presAssocID="{D4736BE0-E3A8-4660-B3DC-0F10783F6A1C}" presName="rootConnector" presStyleLbl="node2" presStyleIdx="0" presStyleCnt="9"/>
      <dgm:spPr/>
      <dgm:t>
        <a:bodyPr/>
        <a:lstStyle/>
        <a:p>
          <a:endParaRPr lang="ru-RU"/>
        </a:p>
      </dgm:t>
    </dgm:pt>
    <dgm:pt modelId="{9AD2C115-405B-473E-B887-CE080282EFE1}" type="pres">
      <dgm:prSet presAssocID="{D4736BE0-E3A8-4660-B3DC-0F10783F6A1C}" presName="hierChild4" presStyleCnt="0"/>
      <dgm:spPr/>
    </dgm:pt>
    <dgm:pt modelId="{DAB1AF73-8A70-4AE9-BB30-5E59D7542251}" type="pres">
      <dgm:prSet presAssocID="{D4736BE0-E3A8-4660-B3DC-0F10783F6A1C}" presName="hierChild5" presStyleCnt="0"/>
      <dgm:spPr/>
    </dgm:pt>
    <dgm:pt modelId="{B1714A35-E8DC-476B-A19F-61CB8A157553}" type="pres">
      <dgm:prSet presAssocID="{7D6EB58F-B6CB-4FCD-8A1C-579A47B58EF7}" presName="Name37" presStyleLbl="parChTrans1D2" presStyleIdx="1" presStyleCnt="9"/>
      <dgm:spPr/>
      <dgm:t>
        <a:bodyPr/>
        <a:lstStyle/>
        <a:p>
          <a:endParaRPr lang="ru-RU"/>
        </a:p>
      </dgm:t>
    </dgm:pt>
    <dgm:pt modelId="{305CD7F7-0A94-447C-8FCB-E36A38C2C79C}" type="pres">
      <dgm:prSet presAssocID="{FD7439FD-213A-437A-A9D4-531FBB3CFF29}" presName="hierRoot2" presStyleCnt="0">
        <dgm:presLayoutVars>
          <dgm:hierBranch val="init"/>
        </dgm:presLayoutVars>
      </dgm:prSet>
      <dgm:spPr/>
    </dgm:pt>
    <dgm:pt modelId="{05338C6A-A4F9-4FA9-A742-29D73983B39F}" type="pres">
      <dgm:prSet presAssocID="{FD7439FD-213A-437A-A9D4-531FBB3CFF29}" presName="rootComposite" presStyleCnt="0"/>
      <dgm:spPr/>
    </dgm:pt>
    <dgm:pt modelId="{0257BC9B-E342-4C71-BF6A-0F4351CBFCB7}" type="pres">
      <dgm:prSet presAssocID="{FD7439FD-213A-437A-A9D4-531FBB3CFF29}" presName="rootText" presStyleLbl="node2" presStyleIdx="1" presStyleCnt="9" custScaleY="2151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A9C729-3F99-46EA-9522-EF8CA553D964}" type="pres">
      <dgm:prSet presAssocID="{FD7439FD-213A-437A-A9D4-531FBB3CFF29}" presName="rootConnector" presStyleLbl="node2" presStyleIdx="1" presStyleCnt="9"/>
      <dgm:spPr/>
      <dgm:t>
        <a:bodyPr/>
        <a:lstStyle/>
        <a:p>
          <a:endParaRPr lang="ru-RU"/>
        </a:p>
      </dgm:t>
    </dgm:pt>
    <dgm:pt modelId="{BDF91654-CD47-4924-B5A6-2C4CE9310536}" type="pres">
      <dgm:prSet presAssocID="{FD7439FD-213A-437A-A9D4-531FBB3CFF29}" presName="hierChild4" presStyleCnt="0"/>
      <dgm:spPr/>
    </dgm:pt>
    <dgm:pt modelId="{9EA1E769-69F2-4A07-89E7-F0B4A86E60D3}" type="pres">
      <dgm:prSet presAssocID="{FD7439FD-213A-437A-A9D4-531FBB3CFF29}" presName="hierChild5" presStyleCnt="0"/>
      <dgm:spPr/>
    </dgm:pt>
    <dgm:pt modelId="{31272381-B739-44EE-B74C-4DA3299B0A32}" type="pres">
      <dgm:prSet presAssocID="{ED2AE86A-E19E-4931-A1DF-7203DF607129}" presName="Name37" presStyleLbl="parChTrans1D2" presStyleIdx="2" presStyleCnt="9"/>
      <dgm:spPr/>
      <dgm:t>
        <a:bodyPr/>
        <a:lstStyle/>
        <a:p>
          <a:endParaRPr lang="ru-RU"/>
        </a:p>
      </dgm:t>
    </dgm:pt>
    <dgm:pt modelId="{C7DAC069-E004-4E20-BBB9-28F3B0E009EC}" type="pres">
      <dgm:prSet presAssocID="{43EFAF1C-7F05-4DF3-97C6-148CE95CFB47}" presName="hierRoot2" presStyleCnt="0">
        <dgm:presLayoutVars>
          <dgm:hierBranch val="init"/>
        </dgm:presLayoutVars>
      </dgm:prSet>
      <dgm:spPr/>
    </dgm:pt>
    <dgm:pt modelId="{025ED3F1-809A-4341-AF54-0E84ED83DCAD}" type="pres">
      <dgm:prSet presAssocID="{43EFAF1C-7F05-4DF3-97C6-148CE95CFB47}" presName="rootComposite" presStyleCnt="0"/>
      <dgm:spPr/>
    </dgm:pt>
    <dgm:pt modelId="{D0D55421-7EE5-4B04-81A9-2FE7CED140BF}" type="pres">
      <dgm:prSet presAssocID="{43EFAF1C-7F05-4DF3-97C6-148CE95CFB47}" presName="rootText" presStyleLbl="node2" presStyleIdx="2" presStyleCnt="9" custScaleY="2199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E1B3EB-163C-404D-931E-39F823DE9869}" type="pres">
      <dgm:prSet presAssocID="{43EFAF1C-7F05-4DF3-97C6-148CE95CFB47}" presName="rootConnector" presStyleLbl="node2" presStyleIdx="2" presStyleCnt="9"/>
      <dgm:spPr/>
      <dgm:t>
        <a:bodyPr/>
        <a:lstStyle/>
        <a:p>
          <a:endParaRPr lang="ru-RU"/>
        </a:p>
      </dgm:t>
    </dgm:pt>
    <dgm:pt modelId="{A9091921-1E94-4057-A59F-B75FB8ADB3C5}" type="pres">
      <dgm:prSet presAssocID="{43EFAF1C-7F05-4DF3-97C6-148CE95CFB47}" presName="hierChild4" presStyleCnt="0"/>
      <dgm:spPr/>
    </dgm:pt>
    <dgm:pt modelId="{8B67106E-3E08-4895-9725-B5E144752F11}" type="pres">
      <dgm:prSet presAssocID="{43EFAF1C-7F05-4DF3-97C6-148CE95CFB47}" presName="hierChild5" presStyleCnt="0"/>
      <dgm:spPr/>
    </dgm:pt>
    <dgm:pt modelId="{20A6F6DE-CC05-48A3-B188-5CA05036C11B}" type="pres">
      <dgm:prSet presAssocID="{8A7A242D-035E-4FDB-BEA5-795FC5A44345}" presName="Name37" presStyleLbl="parChTrans1D2" presStyleIdx="3" presStyleCnt="9"/>
      <dgm:spPr/>
      <dgm:t>
        <a:bodyPr/>
        <a:lstStyle/>
        <a:p>
          <a:endParaRPr lang="ru-RU"/>
        </a:p>
      </dgm:t>
    </dgm:pt>
    <dgm:pt modelId="{5501974C-1EB4-471C-A5BB-444232DF2077}" type="pres">
      <dgm:prSet presAssocID="{516BADD5-78A7-44A7-BC72-46AC25F45944}" presName="hierRoot2" presStyleCnt="0">
        <dgm:presLayoutVars>
          <dgm:hierBranch val="init"/>
        </dgm:presLayoutVars>
      </dgm:prSet>
      <dgm:spPr/>
    </dgm:pt>
    <dgm:pt modelId="{CDE35231-B47E-443F-ABDB-9BA7503BD9CB}" type="pres">
      <dgm:prSet presAssocID="{516BADD5-78A7-44A7-BC72-46AC25F45944}" presName="rootComposite" presStyleCnt="0"/>
      <dgm:spPr/>
    </dgm:pt>
    <dgm:pt modelId="{5D904674-20E0-481E-9F64-30DF8F1E14C2}" type="pres">
      <dgm:prSet presAssocID="{516BADD5-78A7-44A7-BC72-46AC25F45944}" presName="rootText" presStyleLbl="node2" presStyleIdx="3" presStyleCnt="9" custScaleY="2151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7C32DC-9DA2-4B33-BF5E-ABE734DC3E97}" type="pres">
      <dgm:prSet presAssocID="{516BADD5-78A7-44A7-BC72-46AC25F45944}" presName="rootConnector" presStyleLbl="node2" presStyleIdx="3" presStyleCnt="9"/>
      <dgm:spPr/>
      <dgm:t>
        <a:bodyPr/>
        <a:lstStyle/>
        <a:p>
          <a:endParaRPr lang="ru-RU"/>
        </a:p>
      </dgm:t>
    </dgm:pt>
    <dgm:pt modelId="{2566B5E9-7F0A-47A2-9FE0-CEA17CF05D36}" type="pres">
      <dgm:prSet presAssocID="{516BADD5-78A7-44A7-BC72-46AC25F45944}" presName="hierChild4" presStyleCnt="0"/>
      <dgm:spPr/>
    </dgm:pt>
    <dgm:pt modelId="{74455D69-33E4-4FEA-ABEA-F4A462561B54}" type="pres">
      <dgm:prSet presAssocID="{516BADD5-78A7-44A7-BC72-46AC25F45944}" presName="hierChild5" presStyleCnt="0"/>
      <dgm:spPr/>
    </dgm:pt>
    <dgm:pt modelId="{E9639B84-55C6-4748-81B9-14172E4526FA}" type="pres">
      <dgm:prSet presAssocID="{A276A53D-DB48-401A-B57B-4ED857CE89EA}" presName="Name37" presStyleLbl="parChTrans1D2" presStyleIdx="4" presStyleCnt="9"/>
      <dgm:spPr/>
      <dgm:t>
        <a:bodyPr/>
        <a:lstStyle/>
        <a:p>
          <a:endParaRPr lang="ru-RU"/>
        </a:p>
      </dgm:t>
    </dgm:pt>
    <dgm:pt modelId="{6B2F34B6-6D1A-474C-B306-B20B2F987339}" type="pres">
      <dgm:prSet presAssocID="{6F3D593F-5EA2-4DA2-8595-B7A46A07ED6A}" presName="hierRoot2" presStyleCnt="0">
        <dgm:presLayoutVars>
          <dgm:hierBranch val="init"/>
        </dgm:presLayoutVars>
      </dgm:prSet>
      <dgm:spPr/>
    </dgm:pt>
    <dgm:pt modelId="{F3BAB90D-0785-4963-A581-C5CE8632E94C}" type="pres">
      <dgm:prSet presAssocID="{6F3D593F-5EA2-4DA2-8595-B7A46A07ED6A}" presName="rootComposite" presStyleCnt="0"/>
      <dgm:spPr/>
    </dgm:pt>
    <dgm:pt modelId="{3E3A5405-6EC3-45A6-9D4A-31196D9B59FA}" type="pres">
      <dgm:prSet presAssocID="{6F3D593F-5EA2-4DA2-8595-B7A46A07ED6A}" presName="rootText" presStyleLbl="node2" presStyleIdx="4" presStyleCnt="9" custScaleY="2247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40CE0C-0D66-42B8-8301-C732FA02857A}" type="pres">
      <dgm:prSet presAssocID="{6F3D593F-5EA2-4DA2-8595-B7A46A07ED6A}" presName="rootConnector" presStyleLbl="node2" presStyleIdx="4" presStyleCnt="9"/>
      <dgm:spPr/>
      <dgm:t>
        <a:bodyPr/>
        <a:lstStyle/>
        <a:p>
          <a:endParaRPr lang="ru-RU"/>
        </a:p>
      </dgm:t>
    </dgm:pt>
    <dgm:pt modelId="{17E9CE62-DA82-4DE7-AD5B-42EE20B8B2A9}" type="pres">
      <dgm:prSet presAssocID="{6F3D593F-5EA2-4DA2-8595-B7A46A07ED6A}" presName="hierChild4" presStyleCnt="0"/>
      <dgm:spPr/>
    </dgm:pt>
    <dgm:pt modelId="{013D8F61-ACA0-4BB1-A0C6-0FDFFE120658}" type="pres">
      <dgm:prSet presAssocID="{6F3D593F-5EA2-4DA2-8595-B7A46A07ED6A}" presName="hierChild5" presStyleCnt="0"/>
      <dgm:spPr/>
    </dgm:pt>
    <dgm:pt modelId="{3C5DFA7C-3DB5-4CC9-A855-15A7B558A5D9}" type="pres">
      <dgm:prSet presAssocID="{85219C7F-652A-4AEF-857B-CBB022F2B3C1}" presName="Name37" presStyleLbl="parChTrans1D2" presStyleIdx="5" presStyleCnt="9"/>
      <dgm:spPr/>
      <dgm:t>
        <a:bodyPr/>
        <a:lstStyle/>
        <a:p>
          <a:endParaRPr lang="ru-RU"/>
        </a:p>
      </dgm:t>
    </dgm:pt>
    <dgm:pt modelId="{BD9B224B-66EF-42F8-9D54-588B6A74A4F9}" type="pres">
      <dgm:prSet presAssocID="{FA8A1DBD-CF9A-4F24-AA77-000AD8D0B0C2}" presName="hierRoot2" presStyleCnt="0">
        <dgm:presLayoutVars>
          <dgm:hierBranch val="init"/>
        </dgm:presLayoutVars>
      </dgm:prSet>
      <dgm:spPr/>
    </dgm:pt>
    <dgm:pt modelId="{A4FB7F78-E922-4117-82C1-8916D0062AF5}" type="pres">
      <dgm:prSet presAssocID="{FA8A1DBD-CF9A-4F24-AA77-000AD8D0B0C2}" presName="rootComposite" presStyleCnt="0"/>
      <dgm:spPr/>
    </dgm:pt>
    <dgm:pt modelId="{7C4A6691-F5A2-44E8-B34E-B685979A20A0}" type="pres">
      <dgm:prSet presAssocID="{FA8A1DBD-CF9A-4F24-AA77-000AD8D0B0C2}" presName="rootText" presStyleLbl="node2" presStyleIdx="5" presStyleCnt="9" custScaleY="2192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E814C2-22B5-4639-BB07-2F3D1D2D429B}" type="pres">
      <dgm:prSet presAssocID="{FA8A1DBD-CF9A-4F24-AA77-000AD8D0B0C2}" presName="rootConnector" presStyleLbl="node2" presStyleIdx="5" presStyleCnt="9"/>
      <dgm:spPr/>
      <dgm:t>
        <a:bodyPr/>
        <a:lstStyle/>
        <a:p>
          <a:endParaRPr lang="ru-RU"/>
        </a:p>
      </dgm:t>
    </dgm:pt>
    <dgm:pt modelId="{580AD059-028C-421D-B50D-C95166EBCF4A}" type="pres">
      <dgm:prSet presAssocID="{FA8A1DBD-CF9A-4F24-AA77-000AD8D0B0C2}" presName="hierChild4" presStyleCnt="0"/>
      <dgm:spPr/>
    </dgm:pt>
    <dgm:pt modelId="{87473A17-A0EB-4C4D-A9BF-0BF474822118}" type="pres">
      <dgm:prSet presAssocID="{FA8A1DBD-CF9A-4F24-AA77-000AD8D0B0C2}" presName="hierChild5" presStyleCnt="0"/>
      <dgm:spPr/>
    </dgm:pt>
    <dgm:pt modelId="{CB5C4F8C-1913-4014-9610-79D3140C865E}" type="pres">
      <dgm:prSet presAssocID="{00FFF25B-51A4-4D9A-A241-49CB5097EC76}" presName="Name37" presStyleLbl="parChTrans1D2" presStyleIdx="6" presStyleCnt="9"/>
      <dgm:spPr/>
      <dgm:t>
        <a:bodyPr/>
        <a:lstStyle/>
        <a:p>
          <a:endParaRPr lang="ru-RU"/>
        </a:p>
      </dgm:t>
    </dgm:pt>
    <dgm:pt modelId="{0319E8EB-2DFB-48EF-BF87-83D3503F0A42}" type="pres">
      <dgm:prSet presAssocID="{F0FCEF6F-EB0F-40DF-80B6-A2505B5AFC3B}" presName="hierRoot2" presStyleCnt="0">
        <dgm:presLayoutVars>
          <dgm:hierBranch val="init"/>
        </dgm:presLayoutVars>
      </dgm:prSet>
      <dgm:spPr/>
    </dgm:pt>
    <dgm:pt modelId="{138CFE3D-00D0-43E1-9252-52AF37E71219}" type="pres">
      <dgm:prSet presAssocID="{F0FCEF6F-EB0F-40DF-80B6-A2505B5AFC3B}" presName="rootComposite" presStyleCnt="0"/>
      <dgm:spPr/>
    </dgm:pt>
    <dgm:pt modelId="{46E658F8-902C-4605-B1B3-245A9ABF6470}" type="pres">
      <dgm:prSet presAssocID="{F0FCEF6F-EB0F-40DF-80B6-A2505B5AFC3B}" presName="rootText" presStyleLbl="node2" presStyleIdx="6" presStyleCnt="9" custScaleY="2247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0B630E-CD2A-41C3-AE54-C343FAB2F43C}" type="pres">
      <dgm:prSet presAssocID="{F0FCEF6F-EB0F-40DF-80B6-A2505B5AFC3B}" presName="rootConnector" presStyleLbl="node2" presStyleIdx="6" presStyleCnt="9"/>
      <dgm:spPr/>
      <dgm:t>
        <a:bodyPr/>
        <a:lstStyle/>
        <a:p>
          <a:endParaRPr lang="ru-RU"/>
        </a:p>
      </dgm:t>
    </dgm:pt>
    <dgm:pt modelId="{518738C2-839E-4753-B68C-89CE8B7E0A06}" type="pres">
      <dgm:prSet presAssocID="{F0FCEF6F-EB0F-40DF-80B6-A2505B5AFC3B}" presName="hierChild4" presStyleCnt="0"/>
      <dgm:spPr/>
    </dgm:pt>
    <dgm:pt modelId="{E884D4FE-E056-40D7-8042-64331C07F836}" type="pres">
      <dgm:prSet presAssocID="{F0FCEF6F-EB0F-40DF-80B6-A2505B5AFC3B}" presName="hierChild5" presStyleCnt="0"/>
      <dgm:spPr/>
    </dgm:pt>
    <dgm:pt modelId="{B6797824-42A9-4A1C-8999-833DE74B13F8}" type="pres">
      <dgm:prSet presAssocID="{50D6F752-2AF2-4580-A23C-B9E8E018ACF5}" presName="Name37" presStyleLbl="parChTrans1D2" presStyleIdx="7" presStyleCnt="9"/>
      <dgm:spPr/>
      <dgm:t>
        <a:bodyPr/>
        <a:lstStyle/>
        <a:p>
          <a:endParaRPr lang="ru-RU"/>
        </a:p>
      </dgm:t>
    </dgm:pt>
    <dgm:pt modelId="{04CD6FE0-F97B-4890-9F75-A4562ADF5D63}" type="pres">
      <dgm:prSet presAssocID="{EBB7831C-7C02-439B-9326-58E6D3DCBEAF}" presName="hierRoot2" presStyleCnt="0">
        <dgm:presLayoutVars>
          <dgm:hierBranch val="init"/>
        </dgm:presLayoutVars>
      </dgm:prSet>
      <dgm:spPr/>
    </dgm:pt>
    <dgm:pt modelId="{76C90E70-1D4D-4E3E-90D9-94C19392998A}" type="pres">
      <dgm:prSet presAssocID="{EBB7831C-7C02-439B-9326-58E6D3DCBEAF}" presName="rootComposite" presStyleCnt="0"/>
      <dgm:spPr/>
    </dgm:pt>
    <dgm:pt modelId="{8AA92401-C071-4FCD-A5B0-55153C435684}" type="pres">
      <dgm:prSet presAssocID="{EBB7831C-7C02-439B-9326-58E6D3DCBEAF}" presName="rootText" presStyleLbl="node2" presStyleIdx="7" presStyleCnt="9" custScaleY="2254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9079BA-B069-41FE-AF67-12AAE298F486}" type="pres">
      <dgm:prSet presAssocID="{EBB7831C-7C02-439B-9326-58E6D3DCBEAF}" presName="rootConnector" presStyleLbl="node2" presStyleIdx="7" presStyleCnt="9"/>
      <dgm:spPr/>
      <dgm:t>
        <a:bodyPr/>
        <a:lstStyle/>
        <a:p>
          <a:endParaRPr lang="ru-RU"/>
        </a:p>
      </dgm:t>
    </dgm:pt>
    <dgm:pt modelId="{65203B4C-C06C-439C-9CCA-435B3869A929}" type="pres">
      <dgm:prSet presAssocID="{EBB7831C-7C02-439B-9326-58E6D3DCBEAF}" presName="hierChild4" presStyleCnt="0"/>
      <dgm:spPr/>
    </dgm:pt>
    <dgm:pt modelId="{58F381FE-CCCF-4323-8AC8-31BF8D0AFDC6}" type="pres">
      <dgm:prSet presAssocID="{EBB7831C-7C02-439B-9326-58E6D3DCBEAF}" presName="hierChild5" presStyleCnt="0"/>
      <dgm:spPr/>
    </dgm:pt>
    <dgm:pt modelId="{04CD5514-5CC6-461A-80BD-92053308EF76}" type="pres">
      <dgm:prSet presAssocID="{EF756946-C825-4E5E-9536-2BB9C51DB6AA}" presName="Name37" presStyleLbl="parChTrans1D2" presStyleIdx="8" presStyleCnt="9"/>
      <dgm:spPr/>
      <dgm:t>
        <a:bodyPr/>
        <a:lstStyle/>
        <a:p>
          <a:endParaRPr lang="ru-RU"/>
        </a:p>
      </dgm:t>
    </dgm:pt>
    <dgm:pt modelId="{09CFC9D6-B278-4DCA-878E-C69E2DCB6816}" type="pres">
      <dgm:prSet presAssocID="{7D21DFDB-FF99-4AD3-972B-13202E3C57D4}" presName="hierRoot2" presStyleCnt="0">
        <dgm:presLayoutVars>
          <dgm:hierBranch val="init"/>
        </dgm:presLayoutVars>
      </dgm:prSet>
      <dgm:spPr/>
    </dgm:pt>
    <dgm:pt modelId="{212ECF63-BA4B-407B-A8C4-6555D3721987}" type="pres">
      <dgm:prSet presAssocID="{7D21DFDB-FF99-4AD3-972B-13202E3C57D4}" presName="rootComposite" presStyleCnt="0"/>
      <dgm:spPr/>
    </dgm:pt>
    <dgm:pt modelId="{CBBCE12E-0FE9-45BE-94E6-57FEA6F1944F}" type="pres">
      <dgm:prSet presAssocID="{7D21DFDB-FF99-4AD3-972B-13202E3C57D4}" presName="rootText" presStyleLbl="node2" presStyleIdx="8" presStyleCnt="9" custScaleY="2247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2E0E6C-48BD-4E18-B98B-623789584339}" type="pres">
      <dgm:prSet presAssocID="{7D21DFDB-FF99-4AD3-972B-13202E3C57D4}" presName="rootConnector" presStyleLbl="node2" presStyleIdx="8" presStyleCnt="9"/>
      <dgm:spPr/>
      <dgm:t>
        <a:bodyPr/>
        <a:lstStyle/>
        <a:p>
          <a:endParaRPr lang="ru-RU"/>
        </a:p>
      </dgm:t>
    </dgm:pt>
    <dgm:pt modelId="{4CF6A10A-03C3-48CE-9119-856FFC06C88A}" type="pres">
      <dgm:prSet presAssocID="{7D21DFDB-FF99-4AD3-972B-13202E3C57D4}" presName="hierChild4" presStyleCnt="0"/>
      <dgm:spPr/>
    </dgm:pt>
    <dgm:pt modelId="{AAB90EBD-0385-4B9E-901A-5959DDA783B2}" type="pres">
      <dgm:prSet presAssocID="{7D21DFDB-FF99-4AD3-972B-13202E3C57D4}" presName="hierChild5" presStyleCnt="0"/>
      <dgm:spPr/>
    </dgm:pt>
    <dgm:pt modelId="{D6EDEC2C-5BE8-47BB-B6F7-06D595E3EEDD}" type="pres">
      <dgm:prSet presAssocID="{0AE49D07-8F89-4978-BFAE-86D12BC6B363}" presName="hierChild3" presStyleCnt="0"/>
      <dgm:spPr/>
    </dgm:pt>
  </dgm:ptLst>
  <dgm:cxnLst>
    <dgm:cxn modelId="{EB765EDE-F788-4FAE-9C7C-22DAA45511B4}" type="presOf" srcId="{43EFAF1C-7F05-4DF3-97C6-148CE95CFB47}" destId="{34E1B3EB-163C-404D-931E-39F823DE9869}" srcOrd="1" destOrd="0" presId="urn:microsoft.com/office/officeart/2005/8/layout/orgChart1"/>
    <dgm:cxn modelId="{43B2261D-4947-49D5-91F9-47F01AB2197B}" srcId="{0AE49D07-8F89-4978-BFAE-86D12BC6B363}" destId="{6F3D593F-5EA2-4DA2-8595-B7A46A07ED6A}" srcOrd="4" destOrd="0" parTransId="{A276A53D-DB48-401A-B57B-4ED857CE89EA}" sibTransId="{15C8ABCD-EA60-4C2A-84CC-A93CB94A42DE}"/>
    <dgm:cxn modelId="{D07B1111-038C-44FA-AACE-B1FB5264AAB8}" type="presOf" srcId="{B93F5C91-BFCF-497D-9DD4-95FF8729FD82}" destId="{243A2E79-8496-4238-9651-85CF50BAC564}" srcOrd="0" destOrd="0" presId="urn:microsoft.com/office/officeart/2005/8/layout/orgChart1"/>
    <dgm:cxn modelId="{CC663B33-57BB-4A28-8878-F2799A862B60}" type="presOf" srcId="{EBB7831C-7C02-439B-9326-58E6D3DCBEAF}" destId="{179079BA-B069-41FE-AF67-12AAE298F486}" srcOrd="1" destOrd="0" presId="urn:microsoft.com/office/officeart/2005/8/layout/orgChart1"/>
    <dgm:cxn modelId="{0044BB31-694C-4E9D-AF1C-59ADD3659E70}" type="presOf" srcId="{6F3D593F-5EA2-4DA2-8595-B7A46A07ED6A}" destId="{3E3A5405-6EC3-45A6-9D4A-31196D9B59FA}" srcOrd="0" destOrd="0" presId="urn:microsoft.com/office/officeart/2005/8/layout/orgChart1"/>
    <dgm:cxn modelId="{760B0ECE-7BBC-4DA0-B042-38F8BAA9C7AA}" type="presOf" srcId="{00FFF25B-51A4-4D9A-A241-49CB5097EC76}" destId="{CB5C4F8C-1913-4014-9610-79D3140C865E}" srcOrd="0" destOrd="0" presId="urn:microsoft.com/office/officeart/2005/8/layout/orgChart1"/>
    <dgm:cxn modelId="{52787F53-1326-4BB6-B0E1-FBD50E81B3A5}" type="presOf" srcId="{D4736BE0-E3A8-4660-B3DC-0F10783F6A1C}" destId="{656A1B94-3847-41DF-B3DC-F7846175C6FF}" srcOrd="0" destOrd="0" presId="urn:microsoft.com/office/officeart/2005/8/layout/orgChart1"/>
    <dgm:cxn modelId="{FF329668-EB36-491C-8B32-E8469350A2E6}" type="presOf" srcId="{D4736BE0-E3A8-4660-B3DC-0F10783F6A1C}" destId="{0CA9868F-3613-42E4-932B-F51A8146EC58}" srcOrd="1" destOrd="0" presId="urn:microsoft.com/office/officeart/2005/8/layout/orgChart1"/>
    <dgm:cxn modelId="{8108AE4C-101E-4DB7-ABD3-40AD21BF5B4E}" type="presOf" srcId="{EBB7831C-7C02-439B-9326-58E6D3DCBEAF}" destId="{8AA92401-C071-4FCD-A5B0-55153C435684}" srcOrd="0" destOrd="0" presId="urn:microsoft.com/office/officeart/2005/8/layout/orgChart1"/>
    <dgm:cxn modelId="{655A1C53-5DE7-4FE2-AB1D-B367C5CA742E}" type="presOf" srcId="{8A7A242D-035E-4FDB-BEA5-795FC5A44345}" destId="{20A6F6DE-CC05-48A3-B188-5CA05036C11B}" srcOrd="0" destOrd="0" presId="urn:microsoft.com/office/officeart/2005/8/layout/orgChart1"/>
    <dgm:cxn modelId="{50F40276-07DD-4F23-99B1-462D69E1FA8B}" type="presOf" srcId="{0AE49D07-8F89-4978-BFAE-86D12BC6B363}" destId="{CF79BA44-9269-4627-83C4-E96128F8A1DE}" srcOrd="1" destOrd="0" presId="urn:microsoft.com/office/officeart/2005/8/layout/orgChart1"/>
    <dgm:cxn modelId="{5C797337-DA10-49F1-B821-2B8E5E9DE206}" type="presOf" srcId="{FA8A1DBD-CF9A-4F24-AA77-000AD8D0B0C2}" destId="{7C4A6691-F5A2-44E8-B34E-B685979A20A0}" srcOrd="0" destOrd="0" presId="urn:microsoft.com/office/officeart/2005/8/layout/orgChart1"/>
    <dgm:cxn modelId="{DD1AA37E-D928-4A01-90DC-E5203CA30F09}" srcId="{0AE49D07-8F89-4978-BFAE-86D12BC6B363}" destId="{EBB7831C-7C02-439B-9326-58E6D3DCBEAF}" srcOrd="7" destOrd="0" parTransId="{50D6F752-2AF2-4580-A23C-B9E8E018ACF5}" sibTransId="{F2E24C35-4458-40DC-9EB8-6B170CA56C23}"/>
    <dgm:cxn modelId="{E6CAE318-7FD9-4B00-A6B3-3EDF5331CF1C}" type="presOf" srcId="{7D21DFDB-FF99-4AD3-972B-13202E3C57D4}" destId="{CBBCE12E-0FE9-45BE-94E6-57FEA6F1944F}" srcOrd="0" destOrd="0" presId="urn:microsoft.com/office/officeart/2005/8/layout/orgChart1"/>
    <dgm:cxn modelId="{0EDF4ED5-22CF-48D7-867D-5F14BB98285B}" type="presOf" srcId="{ED2AE86A-E19E-4931-A1DF-7203DF607129}" destId="{31272381-B739-44EE-B74C-4DA3299B0A32}" srcOrd="0" destOrd="0" presId="urn:microsoft.com/office/officeart/2005/8/layout/orgChart1"/>
    <dgm:cxn modelId="{603D4B12-8E72-469B-B6F6-B4B03101DA21}" srcId="{0AE49D07-8F89-4978-BFAE-86D12BC6B363}" destId="{D4736BE0-E3A8-4660-B3DC-0F10783F6A1C}" srcOrd="0" destOrd="0" parTransId="{B93F5C91-BFCF-497D-9DD4-95FF8729FD82}" sibTransId="{31DDB889-A22B-4C46-B014-38C836F71CC8}"/>
    <dgm:cxn modelId="{1DE6107D-62D4-47FB-91C9-05629714BB08}" type="presOf" srcId="{516BADD5-78A7-44A7-BC72-46AC25F45944}" destId="{5D904674-20E0-481E-9F64-30DF8F1E14C2}" srcOrd="0" destOrd="0" presId="urn:microsoft.com/office/officeart/2005/8/layout/orgChart1"/>
    <dgm:cxn modelId="{22D8A5B1-F02A-4D70-AFF2-A040434D1239}" srcId="{9FC0844D-E6CB-4E72-BC4D-FFEB96A75EE5}" destId="{0AE49D07-8F89-4978-BFAE-86D12BC6B363}" srcOrd="0" destOrd="0" parTransId="{BBF2B6AD-2098-4923-952D-C54F15C40F4D}" sibTransId="{90424BD1-ACF6-499D-8211-C7E0DBF06E7F}"/>
    <dgm:cxn modelId="{527AEA70-D16F-49B4-BCC7-6F84D3502557}" type="presOf" srcId="{6F3D593F-5EA2-4DA2-8595-B7A46A07ED6A}" destId="{8340CE0C-0D66-42B8-8301-C732FA02857A}" srcOrd="1" destOrd="0" presId="urn:microsoft.com/office/officeart/2005/8/layout/orgChart1"/>
    <dgm:cxn modelId="{F409AEFF-CD84-4626-A837-4740E19264FF}" type="presOf" srcId="{FD7439FD-213A-437A-A9D4-531FBB3CFF29}" destId="{0257BC9B-E342-4C71-BF6A-0F4351CBFCB7}" srcOrd="0" destOrd="0" presId="urn:microsoft.com/office/officeart/2005/8/layout/orgChart1"/>
    <dgm:cxn modelId="{901A4F2F-C413-4A25-9A1A-BB65A66199A6}" type="presOf" srcId="{F0FCEF6F-EB0F-40DF-80B6-A2505B5AFC3B}" destId="{040B630E-CD2A-41C3-AE54-C343FAB2F43C}" srcOrd="1" destOrd="0" presId="urn:microsoft.com/office/officeart/2005/8/layout/orgChart1"/>
    <dgm:cxn modelId="{32B39346-ACE1-4971-841C-E0FF4258625C}" srcId="{0AE49D07-8F89-4978-BFAE-86D12BC6B363}" destId="{FD7439FD-213A-437A-A9D4-531FBB3CFF29}" srcOrd="1" destOrd="0" parTransId="{7D6EB58F-B6CB-4FCD-8A1C-579A47B58EF7}" sibTransId="{220649B2-F4EA-426B-AE17-9C8A46475951}"/>
    <dgm:cxn modelId="{799F6070-3E4C-4762-B17D-A76A9B816661}" type="presOf" srcId="{0AE49D07-8F89-4978-BFAE-86D12BC6B363}" destId="{A367699F-A747-4EDC-B625-B1230F07A9F8}" srcOrd="0" destOrd="0" presId="urn:microsoft.com/office/officeart/2005/8/layout/orgChart1"/>
    <dgm:cxn modelId="{7FD4A3A0-009A-4C29-BB88-9D36A42F08A1}" type="presOf" srcId="{516BADD5-78A7-44A7-BC72-46AC25F45944}" destId="{E67C32DC-9DA2-4B33-BF5E-ABE734DC3E97}" srcOrd="1" destOrd="0" presId="urn:microsoft.com/office/officeart/2005/8/layout/orgChart1"/>
    <dgm:cxn modelId="{400A9DCC-FC31-4D45-A2AA-ABA440496A16}" type="presOf" srcId="{A276A53D-DB48-401A-B57B-4ED857CE89EA}" destId="{E9639B84-55C6-4748-81B9-14172E4526FA}" srcOrd="0" destOrd="0" presId="urn:microsoft.com/office/officeart/2005/8/layout/orgChart1"/>
    <dgm:cxn modelId="{E4D47272-7D99-4F90-87B4-DA61904C56E2}" type="presOf" srcId="{7D21DFDB-FF99-4AD3-972B-13202E3C57D4}" destId="{8F2E0E6C-48BD-4E18-B98B-623789584339}" srcOrd="1" destOrd="0" presId="urn:microsoft.com/office/officeart/2005/8/layout/orgChart1"/>
    <dgm:cxn modelId="{B07C2107-662D-497B-A12D-3900FD721537}" type="presOf" srcId="{FA8A1DBD-CF9A-4F24-AA77-000AD8D0B0C2}" destId="{5FE814C2-22B5-4639-BB07-2F3D1D2D429B}" srcOrd="1" destOrd="0" presId="urn:microsoft.com/office/officeart/2005/8/layout/orgChart1"/>
    <dgm:cxn modelId="{693D49C6-8B3F-42E1-9082-5F25BC2EE6A2}" type="presOf" srcId="{9FC0844D-E6CB-4E72-BC4D-FFEB96A75EE5}" destId="{64261425-B217-46FC-A07D-3ED3CD4C82A9}" srcOrd="0" destOrd="0" presId="urn:microsoft.com/office/officeart/2005/8/layout/orgChart1"/>
    <dgm:cxn modelId="{6CCA8525-6052-4B11-9085-1E56BC06875F}" srcId="{0AE49D07-8F89-4978-BFAE-86D12BC6B363}" destId="{FA8A1DBD-CF9A-4F24-AA77-000AD8D0B0C2}" srcOrd="5" destOrd="0" parTransId="{85219C7F-652A-4AEF-857B-CBB022F2B3C1}" sibTransId="{2CDABEAE-ECE8-4A28-86A1-3A7D9D820268}"/>
    <dgm:cxn modelId="{272191EC-4E30-4996-8965-A318465C6627}" type="presOf" srcId="{85219C7F-652A-4AEF-857B-CBB022F2B3C1}" destId="{3C5DFA7C-3DB5-4CC9-A855-15A7B558A5D9}" srcOrd="0" destOrd="0" presId="urn:microsoft.com/office/officeart/2005/8/layout/orgChart1"/>
    <dgm:cxn modelId="{FEC174F6-65B9-4B50-BD81-C46F9D4B9E21}" type="presOf" srcId="{50D6F752-2AF2-4580-A23C-B9E8E018ACF5}" destId="{B6797824-42A9-4A1C-8999-833DE74B13F8}" srcOrd="0" destOrd="0" presId="urn:microsoft.com/office/officeart/2005/8/layout/orgChart1"/>
    <dgm:cxn modelId="{B790B4B9-604D-46A4-A9BF-3CA5C43C46DB}" type="presOf" srcId="{F0FCEF6F-EB0F-40DF-80B6-A2505B5AFC3B}" destId="{46E658F8-902C-4605-B1B3-245A9ABF6470}" srcOrd="0" destOrd="0" presId="urn:microsoft.com/office/officeart/2005/8/layout/orgChart1"/>
    <dgm:cxn modelId="{E27B76F0-4CC5-4F53-A1E9-A7CFAED084AC}" srcId="{0AE49D07-8F89-4978-BFAE-86D12BC6B363}" destId="{43EFAF1C-7F05-4DF3-97C6-148CE95CFB47}" srcOrd="2" destOrd="0" parTransId="{ED2AE86A-E19E-4931-A1DF-7203DF607129}" sibTransId="{DC7F6DFC-9614-417D-9A6B-012B14A330B8}"/>
    <dgm:cxn modelId="{870F8434-2D39-4516-A399-E200A6B21233}" srcId="{0AE49D07-8F89-4978-BFAE-86D12BC6B363}" destId="{F0FCEF6F-EB0F-40DF-80B6-A2505B5AFC3B}" srcOrd="6" destOrd="0" parTransId="{00FFF25B-51A4-4D9A-A241-49CB5097EC76}" sibTransId="{7DA439FC-EC1C-4AC8-9227-077C73C71AA3}"/>
    <dgm:cxn modelId="{675F4FCC-D228-484B-A9E8-2A4C0C04C0BB}" type="presOf" srcId="{EF756946-C825-4E5E-9536-2BB9C51DB6AA}" destId="{04CD5514-5CC6-461A-80BD-92053308EF76}" srcOrd="0" destOrd="0" presId="urn:microsoft.com/office/officeart/2005/8/layout/orgChart1"/>
    <dgm:cxn modelId="{26D860A8-9487-4D8B-BC7C-6E9297B9C51A}" srcId="{0AE49D07-8F89-4978-BFAE-86D12BC6B363}" destId="{516BADD5-78A7-44A7-BC72-46AC25F45944}" srcOrd="3" destOrd="0" parTransId="{8A7A242D-035E-4FDB-BEA5-795FC5A44345}" sibTransId="{72647CF5-D09D-47C5-B7E7-910720E67753}"/>
    <dgm:cxn modelId="{C3600D00-6B42-4BD2-99C5-3FE4753F480F}" type="presOf" srcId="{FD7439FD-213A-437A-A9D4-531FBB3CFF29}" destId="{60A9C729-3F99-46EA-9522-EF8CA553D964}" srcOrd="1" destOrd="0" presId="urn:microsoft.com/office/officeart/2005/8/layout/orgChart1"/>
    <dgm:cxn modelId="{84906CD6-3B94-42FE-9613-FD8E6ADFB312}" srcId="{0AE49D07-8F89-4978-BFAE-86D12BC6B363}" destId="{7D21DFDB-FF99-4AD3-972B-13202E3C57D4}" srcOrd="8" destOrd="0" parTransId="{EF756946-C825-4E5E-9536-2BB9C51DB6AA}" sibTransId="{61BAEEE4-AEBC-4642-9AB9-B677A0825DDE}"/>
    <dgm:cxn modelId="{127A4A5F-0FD9-4EA9-8ADC-39BF24493D39}" type="presOf" srcId="{43EFAF1C-7F05-4DF3-97C6-148CE95CFB47}" destId="{D0D55421-7EE5-4B04-81A9-2FE7CED140BF}" srcOrd="0" destOrd="0" presId="urn:microsoft.com/office/officeart/2005/8/layout/orgChart1"/>
    <dgm:cxn modelId="{BCCF1EFB-9816-400F-8A69-901083BCB3C9}" type="presOf" srcId="{7D6EB58F-B6CB-4FCD-8A1C-579A47B58EF7}" destId="{B1714A35-E8DC-476B-A19F-61CB8A157553}" srcOrd="0" destOrd="0" presId="urn:microsoft.com/office/officeart/2005/8/layout/orgChart1"/>
    <dgm:cxn modelId="{B6CD2571-585D-4FC8-BFE0-2CC5D7CD891A}" type="presParOf" srcId="{64261425-B217-46FC-A07D-3ED3CD4C82A9}" destId="{975BB21B-18F7-426A-AAD0-E8173F08FA55}" srcOrd="0" destOrd="0" presId="urn:microsoft.com/office/officeart/2005/8/layout/orgChart1"/>
    <dgm:cxn modelId="{4B0E9B1D-A1F1-4648-9C72-A799E26AD69C}" type="presParOf" srcId="{975BB21B-18F7-426A-AAD0-E8173F08FA55}" destId="{3A86FFAE-70D1-425D-9294-C2071AB86A47}" srcOrd="0" destOrd="0" presId="urn:microsoft.com/office/officeart/2005/8/layout/orgChart1"/>
    <dgm:cxn modelId="{25512774-EB71-48F4-8271-C49D8A059CBC}" type="presParOf" srcId="{3A86FFAE-70D1-425D-9294-C2071AB86A47}" destId="{A367699F-A747-4EDC-B625-B1230F07A9F8}" srcOrd="0" destOrd="0" presId="urn:microsoft.com/office/officeart/2005/8/layout/orgChart1"/>
    <dgm:cxn modelId="{236CB903-842F-4EAB-8265-DC91C74FD8BB}" type="presParOf" srcId="{3A86FFAE-70D1-425D-9294-C2071AB86A47}" destId="{CF79BA44-9269-4627-83C4-E96128F8A1DE}" srcOrd="1" destOrd="0" presId="urn:microsoft.com/office/officeart/2005/8/layout/orgChart1"/>
    <dgm:cxn modelId="{68CD60B5-FBE7-4588-808B-2902FBBB2732}" type="presParOf" srcId="{975BB21B-18F7-426A-AAD0-E8173F08FA55}" destId="{F1914050-8A71-4D92-8A48-16FDFEB0F55D}" srcOrd="1" destOrd="0" presId="urn:microsoft.com/office/officeart/2005/8/layout/orgChart1"/>
    <dgm:cxn modelId="{C69C5769-68A4-4EF7-A741-3200500B5246}" type="presParOf" srcId="{F1914050-8A71-4D92-8A48-16FDFEB0F55D}" destId="{243A2E79-8496-4238-9651-85CF50BAC564}" srcOrd="0" destOrd="0" presId="urn:microsoft.com/office/officeart/2005/8/layout/orgChart1"/>
    <dgm:cxn modelId="{D2F648BD-4129-44B1-9EA6-4BAB0CCAC2AE}" type="presParOf" srcId="{F1914050-8A71-4D92-8A48-16FDFEB0F55D}" destId="{8B86B39F-85EC-44E4-94B2-0751B1FE8A96}" srcOrd="1" destOrd="0" presId="urn:microsoft.com/office/officeart/2005/8/layout/orgChart1"/>
    <dgm:cxn modelId="{F666A9D8-88FB-4208-B718-7FBFF15F1006}" type="presParOf" srcId="{8B86B39F-85EC-44E4-94B2-0751B1FE8A96}" destId="{9861F25F-3CE1-4C4B-891B-7EEC33AFCA7B}" srcOrd="0" destOrd="0" presId="urn:microsoft.com/office/officeart/2005/8/layout/orgChart1"/>
    <dgm:cxn modelId="{9CA4943D-5CE7-46D2-A81D-AE76EA4B2660}" type="presParOf" srcId="{9861F25F-3CE1-4C4B-891B-7EEC33AFCA7B}" destId="{656A1B94-3847-41DF-B3DC-F7846175C6FF}" srcOrd="0" destOrd="0" presId="urn:microsoft.com/office/officeart/2005/8/layout/orgChart1"/>
    <dgm:cxn modelId="{C2022735-ECB1-4912-8DDD-0011F3BCBA8E}" type="presParOf" srcId="{9861F25F-3CE1-4C4B-891B-7EEC33AFCA7B}" destId="{0CA9868F-3613-42E4-932B-F51A8146EC58}" srcOrd="1" destOrd="0" presId="urn:microsoft.com/office/officeart/2005/8/layout/orgChart1"/>
    <dgm:cxn modelId="{89B52616-982A-44B3-92B3-459C1ECEBBE5}" type="presParOf" srcId="{8B86B39F-85EC-44E4-94B2-0751B1FE8A96}" destId="{9AD2C115-405B-473E-B887-CE080282EFE1}" srcOrd="1" destOrd="0" presId="urn:microsoft.com/office/officeart/2005/8/layout/orgChart1"/>
    <dgm:cxn modelId="{B5A7EBC6-3C7F-4AC2-AAC3-42A43153E8FB}" type="presParOf" srcId="{8B86B39F-85EC-44E4-94B2-0751B1FE8A96}" destId="{DAB1AF73-8A70-4AE9-BB30-5E59D7542251}" srcOrd="2" destOrd="0" presId="urn:microsoft.com/office/officeart/2005/8/layout/orgChart1"/>
    <dgm:cxn modelId="{602B731B-4154-4421-B1A1-B24E7E0154D4}" type="presParOf" srcId="{F1914050-8A71-4D92-8A48-16FDFEB0F55D}" destId="{B1714A35-E8DC-476B-A19F-61CB8A157553}" srcOrd="2" destOrd="0" presId="urn:microsoft.com/office/officeart/2005/8/layout/orgChart1"/>
    <dgm:cxn modelId="{171EB145-FEE6-4F3A-9433-D48EB1140E45}" type="presParOf" srcId="{F1914050-8A71-4D92-8A48-16FDFEB0F55D}" destId="{305CD7F7-0A94-447C-8FCB-E36A38C2C79C}" srcOrd="3" destOrd="0" presId="urn:microsoft.com/office/officeart/2005/8/layout/orgChart1"/>
    <dgm:cxn modelId="{BE8A394F-0CF3-4140-828D-30D215474AE2}" type="presParOf" srcId="{305CD7F7-0A94-447C-8FCB-E36A38C2C79C}" destId="{05338C6A-A4F9-4FA9-A742-29D73983B39F}" srcOrd="0" destOrd="0" presId="urn:microsoft.com/office/officeart/2005/8/layout/orgChart1"/>
    <dgm:cxn modelId="{FF860E1C-AD33-403A-BFCC-A205D9E002DB}" type="presParOf" srcId="{05338C6A-A4F9-4FA9-A742-29D73983B39F}" destId="{0257BC9B-E342-4C71-BF6A-0F4351CBFCB7}" srcOrd="0" destOrd="0" presId="urn:microsoft.com/office/officeart/2005/8/layout/orgChart1"/>
    <dgm:cxn modelId="{CDAEB003-A575-4377-98A9-6D5F75EDD53B}" type="presParOf" srcId="{05338C6A-A4F9-4FA9-A742-29D73983B39F}" destId="{60A9C729-3F99-46EA-9522-EF8CA553D964}" srcOrd="1" destOrd="0" presId="urn:microsoft.com/office/officeart/2005/8/layout/orgChart1"/>
    <dgm:cxn modelId="{0B3DB5ED-CA87-431B-8A75-C718969902E1}" type="presParOf" srcId="{305CD7F7-0A94-447C-8FCB-E36A38C2C79C}" destId="{BDF91654-CD47-4924-B5A6-2C4CE9310536}" srcOrd="1" destOrd="0" presId="urn:microsoft.com/office/officeart/2005/8/layout/orgChart1"/>
    <dgm:cxn modelId="{F1BC1C7D-B57F-4FD5-B108-8F7EE2D07E47}" type="presParOf" srcId="{305CD7F7-0A94-447C-8FCB-E36A38C2C79C}" destId="{9EA1E769-69F2-4A07-89E7-F0B4A86E60D3}" srcOrd="2" destOrd="0" presId="urn:microsoft.com/office/officeart/2005/8/layout/orgChart1"/>
    <dgm:cxn modelId="{219A92B0-C6B5-46B6-9010-60D442499E77}" type="presParOf" srcId="{F1914050-8A71-4D92-8A48-16FDFEB0F55D}" destId="{31272381-B739-44EE-B74C-4DA3299B0A32}" srcOrd="4" destOrd="0" presId="urn:microsoft.com/office/officeart/2005/8/layout/orgChart1"/>
    <dgm:cxn modelId="{02DA808C-44F7-48FC-A568-B80BAE6DC244}" type="presParOf" srcId="{F1914050-8A71-4D92-8A48-16FDFEB0F55D}" destId="{C7DAC069-E004-4E20-BBB9-28F3B0E009EC}" srcOrd="5" destOrd="0" presId="urn:microsoft.com/office/officeart/2005/8/layout/orgChart1"/>
    <dgm:cxn modelId="{0B733D28-53F0-46D0-B75D-7EB8A22EAA35}" type="presParOf" srcId="{C7DAC069-E004-4E20-BBB9-28F3B0E009EC}" destId="{025ED3F1-809A-4341-AF54-0E84ED83DCAD}" srcOrd="0" destOrd="0" presId="urn:microsoft.com/office/officeart/2005/8/layout/orgChart1"/>
    <dgm:cxn modelId="{279077F0-E3E9-47C5-BD5E-ABD872C142EE}" type="presParOf" srcId="{025ED3F1-809A-4341-AF54-0E84ED83DCAD}" destId="{D0D55421-7EE5-4B04-81A9-2FE7CED140BF}" srcOrd="0" destOrd="0" presId="urn:microsoft.com/office/officeart/2005/8/layout/orgChart1"/>
    <dgm:cxn modelId="{013AA0A9-84DF-4A8C-8B1B-673FDFBE42C6}" type="presParOf" srcId="{025ED3F1-809A-4341-AF54-0E84ED83DCAD}" destId="{34E1B3EB-163C-404D-931E-39F823DE9869}" srcOrd="1" destOrd="0" presId="urn:microsoft.com/office/officeart/2005/8/layout/orgChart1"/>
    <dgm:cxn modelId="{B312FA09-CF09-43A0-8C2E-030A789C816D}" type="presParOf" srcId="{C7DAC069-E004-4E20-BBB9-28F3B0E009EC}" destId="{A9091921-1E94-4057-A59F-B75FB8ADB3C5}" srcOrd="1" destOrd="0" presId="urn:microsoft.com/office/officeart/2005/8/layout/orgChart1"/>
    <dgm:cxn modelId="{A72549FC-08F6-43CE-8ED7-C423F01ACC03}" type="presParOf" srcId="{C7DAC069-E004-4E20-BBB9-28F3B0E009EC}" destId="{8B67106E-3E08-4895-9725-B5E144752F11}" srcOrd="2" destOrd="0" presId="urn:microsoft.com/office/officeart/2005/8/layout/orgChart1"/>
    <dgm:cxn modelId="{ACF8AC3A-016C-4481-B722-11A89B26ADCB}" type="presParOf" srcId="{F1914050-8A71-4D92-8A48-16FDFEB0F55D}" destId="{20A6F6DE-CC05-48A3-B188-5CA05036C11B}" srcOrd="6" destOrd="0" presId="urn:microsoft.com/office/officeart/2005/8/layout/orgChart1"/>
    <dgm:cxn modelId="{AC2C818D-CC62-4C7D-930C-EF3340A863D8}" type="presParOf" srcId="{F1914050-8A71-4D92-8A48-16FDFEB0F55D}" destId="{5501974C-1EB4-471C-A5BB-444232DF2077}" srcOrd="7" destOrd="0" presId="urn:microsoft.com/office/officeart/2005/8/layout/orgChart1"/>
    <dgm:cxn modelId="{0FAE6ADA-7271-4916-A6C2-CEE04F8125C8}" type="presParOf" srcId="{5501974C-1EB4-471C-A5BB-444232DF2077}" destId="{CDE35231-B47E-443F-ABDB-9BA7503BD9CB}" srcOrd="0" destOrd="0" presId="urn:microsoft.com/office/officeart/2005/8/layout/orgChart1"/>
    <dgm:cxn modelId="{8175034F-67D8-4A90-B84C-2C95577E83F1}" type="presParOf" srcId="{CDE35231-B47E-443F-ABDB-9BA7503BD9CB}" destId="{5D904674-20E0-481E-9F64-30DF8F1E14C2}" srcOrd="0" destOrd="0" presId="urn:microsoft.com/office/officeart/2005/8/layout/orgChart1"/>
    <dgm:cxn modelId="{98AB6955-1516-42C2-88FF-B5421D6B0291}" type="presParOf" srcId="{CDE35231-B47E-443F-ABDB-9BA7503BD9CB}" destId="{E67C32DC-9DA2-4B33-BF5E-ABE734DC3E97}" srcOrd="1" destOrd="0" presId="urn:microsoft.com/office/officeart/2005/8/layout/orgChart1"/>
    <dgm:cxn modelId="{3A6D7AD5-AB7D-4012-8F65-6DF31B7ADECC}" type="presParOf" srcId="{5501974C-1EB4-471C-A5BB-444232DF2077}" destId="{2566B5E9-7F0A-47A2-9FE0-CEA17CF05D36}" srcOrd="1" destOrd="0" presId="urn:microsoft.com/office/officeart/2005/8/layout/orgChart1"/>
    <dgm:cxn modelId="{06FD6AA2-89BB-4C6E-8C34-AD57BC872CE0}" type="presParOf" srcId="{5501974C-1EB4-471C-A5BB-444232DF2077}" destId="{74455D69-33E4-4FEA-ABEA-F4A462561B54}" srcOrd="2" destOrd="0" presId="urn:microsoft.com/office/officeart/2005/8/layout/orgChart1"/>
    <dgm:cxn modelId="{15974915-9571-4A5B-92D9-9DA8F35A7827}" type="presParOf" srcId="{F1914050-8A71-4D92-8A48-16FDFEB0F55D}" destId="{E9639B84-55C6-4748-81B9-14172E4526FA}" srcOrd="8" destOrd="0" presId="urn:microsoft.com/office/officeart/2005/8/layout/orgChart1"/>
    <dgm:cxn modelId="{DAB0FC69-BF90-4555-9542-F8AC4FFCD995}" type="presParOf" srcId="{F1914050-8A71-4D92-8A48-16FDFEB0F55D}" destId="{6B2F34B6-6D1A-474C-B306-B20B2F987339}" srcOrd="9" destOrd="0" presId="urn:microsoft.com/office/officeart/2005/8/layout/orgChart1"/>
    <dgm:cxn modelId="{15496828-EA83-4ED0-B6E6-5900DD65DFF2}" type="presParOf" srcId="{6B2F34B6-6D1A-474C-B306-B20B2F987339}" destId="{F3BAB90D-0785-4963-A581-C5CE8632E94C}" srcOrd="0" destOrd="0" presId="urn:microsoft.com/office/officeart/2005/8/layout/orgChart1"/>
    <dgm:cxn modelId="{A4445B55-17DE-4E80-ACCD-C02E39B92328}" type="presParOf" srcId="{F3BAB90D-0785-4963-A581-C5CE8632E94C}" destId="{3E3A5405-6EC3-45A6-9D4A-31196D9B59FA}" srcOrd="0" destOrd="0" presId="urn:microsoft.com/office/officeart/2005/8/layout/orgChart1"/>
    <dgm:cxn modelId="{BA49F0BB-CEA4-4C76-85AA-8BEFD0A02EF5}" type="presParOf" srcId="{F3BAB90D-0785-4963-A581-C5CE8632E94C}" destId="{8340CE0C-0D66-42B8-8301-C732FA02857A}" srcOrd="1" destOrd="0" presId="urn:microsoft.com/office/officeart/2005/8/layout/orgChart1"/>
    <dgm:cxn modelId="{7D7D69EC-FBD3-4AC1-9B90-897716D1FB65}" type="presParOf" srcId="{6B2F34B6-6D1A-474C-B306-B20B2F987339}" destId="{17E9CE62-DA82-4DE7-AD5B-42EE20B8B2A9}" srcOrd="1" destOrd="0" presId="urn:microsoft.com/office/officeart/2005/8/layout/orgChart1"/>
    <dgm:cxn modelId="{A0E37350-35EA-4F54-BA34-8857FC3574A0}" type="presParOf" srcId="{6B2F34B6-6D1A-474C-B306-B20B2F987339}" destId="{013D8F61-ACA0-4BB1-A0C6-0FDFFE120658}" srcOrd="2" destOrd="0" presId="urn:microsoft.com/office/officeart/2005/8/layout/orgChart1"/>
    <dgm:cxn modelId="{5CDBAEE2-7499-4BE2-8161-813C7975EBEE}" type="presParOf" srcId="{F1914050-8A71-4D92-8A48-16FDFEB0F55D}" destId="{3C5DFA7C-3DB5-4CC9-A855-15A7B558A5D9}" srcOrd="10" destOrd="0" presId="urn:microsoft.com/office/officeart/2005/8/layout/orgChart1"/>
    <dgm:cxn modelId="{BFA444C8-AD50-44E8-82D2-A7703EE1CCA3}" type="presParOf" srcId="{F1914050-8A71-4D92-8A48-16FDFEB0F55D}" destId="{BD9B224B-66EF-42F8-9D54-588B6A74A4F9}" srcOrd="11" destOrd="0" presId="urn:microsoft.com/office/officeart/2005/8/layout/orgChart1"/>
    <dgm:cxn modelId="{64F315B2-B14D-44E6-91A2-F938CB3971D1}" type="presParOf" srcId="{BD9B224B-66EF-42F8-9D54-588B6A74A4F9}" destId="{A4FB7F78-E922-4117-82C1-8916D0062AF5}" srcOrd="0" destOrd="0" presId="urn:microsoft.com/office/officeart/2005/8/layout/orgChart1"/>
    <dgm:cxn modelId="{C2691410-4A01-40E9-8C2D-C447BFAE130F}" type="presParOf" srcId="{A4FB7F78-E922-4117-82C1-8916D0062AF5}" destId="{7C4A6691-F5A2-44E8-B34E-B685979A20A0}" srcOrd="0" destOrd="0" presId="urn:microsoft.com/office/officeart/2005/8/layout/orgChart1"/>
    <dgm:cxn modelId="{138D9EA5-3A6F-45C1-9146-0F3A9EAF2C98}" type="presParOf" srcId="{A4FB7F78-E922-4117-82C1-8916D0062AF5}" destId="{5FE814C2-22B5-4639-BB07-2F3D1D2D429B}" srcOrd="1" destOrd="0" presId="urn:microsoft.com/office/officeart/2005/8/layout/orgChart1"/>
    <dgm:cxn modelId="{C3A1D5B4-C4AD-4203-BE2C-4F5D7D37D1B4}" type="presParOf" srcId="{BD9B224B-66EF-42F8-9D54-588B6A74A4F9}" destId="{580AD059-028C-421D-B50D-C95166EBCF4A}" srcOrd="1" destOrd="0" presId="urn:microsoft.com/office/officeart/2005/8/layout/orgChart1"/>
    <dgm:cxn modelId="{4F2773E6-EDE9-4FF6-8FAC-6F4002D9851E}" type="presParOf" srcId="{BD9B224B-66EF-42F8-9D54-588B6A74A4F9}" destId="{87473A17-A0EB-4C4D-A9BF-0BF474822118}" srcOrd="2" destOrd="0" presId="urn:microsoft.com/office/officeart/2005/8/layout/orgChart1"/>
    <dgm:cxn modelId="{F77BA6F1-9B21-4865-A859-49088FD5A791}" type="presParOf" srcId="{F1914050-8A71-4D92-8A48-16FDFEB0F55D}" destId="{CB5C4F8C-1913-4014-9610-79D3140C865E}" srcOrd="12" destOrd="0" presId="urn:microsoft.com/office/officeart/2005/8/layout/orgChart1"/>
    <dgm:cxn modelId="{0E161A92-24B7-44B6-8F9E-E6986C802EDC}" type="presParOf" srcId="{F1914050-8A71-4D92-8A48-16FDFEB0F55D}" destId="{0319E8EB-2DFB-48EF-BF87-83D3503F0A42}" srcOrd="13" destOrd="0" presId="urn:microsoft.com/office/officeart/2005/8/layout/orgChart1"/>
    <dgm:cxn modelId="{B59FC130-F1E6-4B45-ACD9-2A94B52130E5}" type="presParOf" srcId="{0319E8EB-2DFB-48EF-BF87-83D3503F0A42}" destId="{138CFE3D-00D0-43E1-9252-52AF37E71219}" srcOrd="0" destOrd="0" presId="urn:microsoft.com/office/officeart/2005/8/layout/orgChart1"/>
    <dgm:cxn modelId="{D68F7E3D-D956-4910-B017-0D4A0E6CD7A7}" type="presParOf" srcId="{138CFE3D-00D0-43E1-9252-52AF37E71219}" destId="{46E658F8-902C-4605-B1B3-245A9ABF6470}" srcOrd="0" destOrd="0" presId="urn:microsoft.com/office/officeart/2005/8/layout/orgChart1"/>
    <dgm:cxn modelId="{50D1D2F8-E233-4AC9-A7CF-939189CB6B8F}" type="presParOf" srcId="{138CFE3D-00D0-43E1-9252-52AF37E71219}" destId="{040B630E-CD2A-41C3-AE54-C343FAB2F43C}" srcOrd="1" destOrd="0" presId="urn:microsoft.com/office/officeart/2005/8/layout/orgChart1"/>
    <dgm:cxn modelId="{1AD54456-58E3-4ABE-B47F-C70E00C00A7A}" type="presParOf" srcId="{0319E8EB-2DFB-48EF-BF87-83D3503F0A42}" destId="{518738C2-839E-4753-B68C-89CE8B7E0A06}" srcOrd="1" destOrd="0" presId="urn:microsoft.com/office/officeart/2005/8/layout/orgChart1"/>
    <dgm:cxn modelId="{CBDCA6DB-4F4A-49FF-8E78-4B3C05935719}" type="presParOf" srcId="{0319E8EB-2DFB-48EF-BF87-83D3503F0A42}" destId="{E884D4FE-E056-40D7-8042-64331C07F836}" srcOrd="2" destOrd="0" presId="urn:microsoft.com/office/officeart/2005/8/layout/orgChart1"/>
    <dgm:cxn modelId="{071CC710-5ED9-479D-A4DA-C219F0D96421}" type="presParOf" srcId="{F1914050-8A71-4D92-8A48-16FDFEB0F55D}" destId="{B6797824-42A9-4A1C-8999-833DE74B13F8}" srcOrd="14" destOrd="0" presId="urn:microsoft.com/office/officeart/2005/8/layout/orgChart1"/>
    <dgm:cxn modelId="{C730E5E9-7D58-4A64-9A4B-0BEEF6BC163C}" type="presParOf" srcId="{F1914050-8A71-4D92-8A48-16FDFEB0F55D}" destId="{04CD6FE0-F97B-4890-9F75-A4562ADF5D63}" srcOrd="15" destOrd="0" presId="urn:microsoft.com/office/officeart/2005/8/layout/orgChart1"/>
    <dgm:cxn modelId="{5CD9E77A-C989-41AB-B4E6-6AB1647EB897}" type="presParOf" srcId="{04CD6FE0-F97B-4890-9F75-A4562ADF5D63}" destId="{76C90E70-1D4D-4E3E-90D9-94C19392998A}" srcOrd="0" destOrd="0" presId="urn:microsoft.com/office/officeart/2005/8/layout/orgChart1"/>
    <dgm:cxn modelId="{B3D80870-5EB5-456C-8226-18F0365F1CB2}" type="presParOf" srcId="{76C90E70-1D4D-4E3E-90D9-94C19392998A}" destId="{8AA92401-C071-4FCD-A5B0-55153C435684}" srcOrd="0" destOrd="0" presId="urn:microsoft.com/office/officeart/2005/8/layout/orgChart1"/>
    <dgm:cxn modelId="{187C1BBD-F0C6-4453-997D-B30121A2D987}" type="presParOf" srcId="{76C90E70-1D4D-4E3E-90D9-94C19392998A}" destId="{179079BA-B069-41FE-AF67-12AAE298F486}" srcOrd="1" destOrd="0" presId="urn:microsoft.com/office/officeart/2005/8/layout/orgChart1"/>
    <dgm:cxn modelId="{CB08F1D2-9ED5-479C-9851-87C936F7086A}" type="presParOf" srcId="{04CD6FE0-F97B-4890-9F75-A4562ADF5D63}" destId="{65203B4C-C06C-439C-9CCA-435B3869A929}" srcOrd="1" destOrd="0" presId="urn:microsoft.com/office/officeart/2005/8/layout/orgChart1"/>
    <dgm:cxn modelId="{5702221B-BA5F-43AA-822D-68A974FEB241}" type="presParOf" srcId="{04CD6FE0-F97B-4890-9F75-A4562ADF5D63}" destId="{58F381FE-CCCF-4323-8AC8-31BF8D0AFDC6}" srcOrd="2" destOrd="0" presId="urn:microsoft.com/office/officeart/2005/8/layout/orgChart1"/>
    <dgm:cxn modelId="{5D40CAC3-1B6B-45AA-8103-E446CA4DFB98}" type="presParOf" srcId="{F1914050-8A71-4D92-8A48-16FDFEB0F55D}" destId="{04CD5514-5CC6-461A-80BD-92053308EF76}" srcOrd="16" destOrd="0" presId="urn:microsoft.com/office/officeart/2005/8/layout/orgChart1"/>
    <dgm:cxn modelId="{FA72F535-0A2D-472C-B956-86C0D76F4B06}" type="presParOf" srcId="{F1914050-8A71-4D92-8A48-16FDFEB0F55D}" destId="{09CFC9D6-B278-4DCA-878E-C69E2DCB6816}" srcOrd="17" destOrd="0" presId="urn:microsoft.com/office/officeart/2005/8/layout/orgChart1"/>
    <dgm:cxn modelId="{3DF3DB7F-2935-42FC-9A72-C0C420683307}" type="presParOf" srcId="{09CFC9D6-B278-4DCA-878E-C69E2DCB6816}" destId="{212ECF63-BA4B-407B-A8C4-6555D3721987}" srcOrd="0" destOrd="0" presId="urn:microsoft.com/office/officeart/2005/8/layout/orgChart1"/>
    <dgm:cxn modelId="{60B45E28-F528-4157-B7B9-743961314B76}" type="presParOf" srcId="{212ECF63-BA4B-407B-A8C4-6555D3721987}" destId="{CBBCE12E-0FE9-45BE-94E6-57FEA6F1944F}" srcOrd="0" destOrd="0" presId="urn:microsoft.com/office/officeart/2005/8/layout/orgChart1"/>
    <dgm:cxn modelId="{C171F65B-F567-4EA1-A2D6-A4B1A9156B40}" type="presParOf" srcId="{212ECF63-BA4B-407B-A8C4-6555D3721987}" destId="{8F2E0E6C-48BD-4E18-B98B-623789584339}" srcOrd="1" destOrd="0" presId="urn:microsoft.com/office/officeart/2005/8/layout/orgChart1"/>
    <dgm:cxn modelId="{8CEC3819-AC0E-4AB9-AB56-87947C6C6F88}" type="presParOf" srcId="{09CFC9D6-B278-4DCA-878E-C69E2DCB6816}" destId="{4CF6A10A-03C3-48CE-9119-856FFC06C88A}" srcOrd="1" destOrd="0" presId="urn:microsoft.com/office/officeart/2005/8/layout/orgChart1"/>
    <dgm:cxn modelId="{3018F13F-712A-40AD-9AB9-E9507D8163E8}" type="presParOf" srcId="{09CFC9D6-B278-4DCA-878E-C69E2DCB6816}" destId="{AAB90EBD-0385-4B9E-901A-5959DDA783B2}" srcOrd="2" destOrd="0" presId="urn:microsoft.com/office/officeart/2005/8/layout/orgChart1"/>
    <dgm:cxn modelId="{41E9F96C-46E7-497D-AD7B-2859DB1BB191}" type="presParOf" srcId="{975BB21B-18F7-426A-AAD0-E8173F08FA55}" destId="{D6EDEC2C-5BE8-47BB-B6F7-06D595E3EED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340FB-19A3-4E7B-9884-D29F4D56B530}">
      <dsp:nvSpPr>
        <dsp:cNvPr id="0" name=""/>
        <dsp:cNvSpPr/>
      </dsp:nvSpPr>
      <dsp:spPr>
        <a:xfrm>
          <a:off x="1850" y="532959"/>
          <a:ext cx="6537595" cy="1225622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</a:rPr>
            <a:t>Первичный соматический дефект - миопия, </a:t>
          </a:r>
          <a:r>
            <a:rPr lang="ru-RU" sz="2400" b="1" kern="1200" dirty="0" smtClean="0">
              <a:solidFill>
                <a:schemeClr val="tx1"/>
              </a:solidFill>
            </a:rPr>
            <a:t>гиперметропия</a:t>
          </a:r>
          <a:r>
            <a:rPr lang="ru-RU" sz="2400" b="1" kern="1200" dirty="0">
              <a:solidFill>
                <a:schemeClr val="tx1"/>
              </a:solidFill>
            </a:rPr>
            <a:t>, нистагм и т.п.</a:t>
          </a:r>
        </a:p>
      </dsp:txBody>
      <dsp:txXfrm>
        <a:off x="37747" y="568856"/>
        <a:ext cx="6465801" cy="1153828"/>
      </dsp:txXfrm>
    </dsp:sp>
    <dsp:sp modelId="{C9EF9EA5-5FD7-47A4-AA58-E21D30D60A5D}">
      <dsp:nvSpPr>
        <dsp:cNvPr id="0" name=""/>
        <dsp:cNvSpPr/>
      </dsp:nvSpPr>
      <dsp:spPr>
        <a:xfrm>
          <a:off x="655609" y="1758581"/>
          <a:ext cx="615120" cy="1508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841"/>
              </a:lnTo>
              <a:lnTo>
                <a:pt x="615120" y="15088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4C7A9-3928-496E-9AF6-37410AC1B182}">
      <dsp:nvSpPr>
        <dsp:cNvPr id="0" name=""/>
        <dsp:cNvSpPr/>
      </dsp:nvSpPr>
      <dsp:spPr>
        <a:xfrm>
          <a:off x="1270730" y="1999483"/>
          <a:ext cx="7401748" cy="2535881"/>
        </a:xfrm>
        <a:prstGeom prst="roundRect">
          <a:avLst>
            <a:gd name="adj" fmla="val 10000"/>
          </a:avLst>
        </a:prstGeom>
        <a:solidFill>
          <a:srgbClr val="FFFF66">
            <a:alpha val="89804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Вторичные функциональные изменения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</a:t>
          </a:r>
          <a:r>
            <a:rPr lang="ru-RU" sz="1800" b="1" kern="1200" dirty="0" smtClean="0"/>
            <a:t>Первого </a:t>
          </a:r>
          <a:r>
            <a:rPr lang="ru-RU" sz="1800" b="1" kern="1200" dirty="0"/>
            <a:t>порядка </a:t>
          </a:r>
          <a:r>
            <a:rPr lang="ru-RU" sz="1800" kern="1200" dirty="0"/>
            <a:t>- сужение поля зрения, нарушение в работе </a:t>
          </a:r>
          <a:r>
            <a:rPr lang="ru-RU" sz="1800" kern="1200" dirty="0" err="1"/>
            <a:t>глазодвигательных</a:t>
          </a:r>
          <a:r>
            <a:rPr lang="ru-RU" sz="1800" kern="1200" dirty="0"/>
            <a:t> мышц, </a:t>
          </a:r>
          <a:r>
            <a:rPr lang="ru-RU" sz="1800" kern="1200" dirty="0" err="1"/>
            <a:t>з</a:t>
          </a:r>
          <a:r>
            <a:rPr lang="ru-RU" sz="1800" kern="1200" dirty="0"/>
            <a:t>/м. </a:t>
          </a:r>
          <a:r>
            <a:rPr lang="ru-RU" sz="1800" kern="1200" dirty="0" smtClean="0"/>
            <a:t>координации, что </a:t>
          </a:r>
          <a:r>
            <a:rPr lang="ru-RU" sz="1800" kern="1200" dirty="0"/>
            <a:t>ведет к нарушению зрительного восприятия, которое напрямую связано с состоянием зрительной сенсорной системы.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 Второго </a:t>
          </a:r>
          <a:r>
            <a:rPr lang="ru-RU" sz="1800" b="1" kern="1200" dirty="0">
              <a:solidFill>
                <a:schemeClr val="tx1"/>
              </a:solidFill>
            </a:rPr>
            <a:t>порядка </a:t>
          </a:r>
          <a:r>
            <a:rPr lang="ru-RU" sz="1800" kern="1200" dirty="0"/>
            <a:t>- нарушения продуктивных видов деятельности и письма, недоразвитие наглядно-образного мышления, </a:t>
          </a:r>
          <a:r>
            <a:rPr lang="ru-RU" sz="1800" kern="1200" dirty="0" err="1"/>
            <a:t>вербализм</a:t>
          </a:r>
          <a:r>
            <a:rPr lang="ru-RU" sz="1800" kern="1200" dirty="0"/>
            <a:t> в </a:t>
          </a:r>
          <a:r>
            <a:rPr lang="ru-RU" sz="1800" kern="1200" dirty="0" smtClean="0"/>
            <a:t>речи, </a:t>
          </a:r>
          <a:r>
            <a:rPr lang="ru-RU" sz="1800" kern="1200" dirty="0"/>
            <a:t>нарушения эмоционального развития.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 dirty="0"/>
        </a:p>
      </dsp:txBody>
      <dsp:txXfrm>
        <a:off x="1345003" y="2073756"/>
        <a:ext cx="7253202" cy="2387335"/>
      </dsp:txXfrm>
    </dsp:sp>
    <dsp:sp modelId="{C6489575-397D-4CBE-86F1-03CD071F9152}">
      <dsp:nvSpPr>
        <dsp:cNvPr id="0" name=""/>
        <dsp:cNvSpPr/>
      </dsp:nvSpPr>
      <dsp:spPr>
        <a:xfrm>
          <a:off x="655609" y="1758581"/>
          <a:ext cx="653759" cy="3821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1057"/>
              </a:lnTo>
              <a:lnTo>
                <a:pt x="653759" y="38210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B4B00-BCC1-4605-AA4A-F09059881CF2}">
      <dsp:nvSpPr>
        <dsp:cNvPr id="0" name=""/>
        <dsp:cNvSpPr/>
      </dsp:nvSpPr>
      <dsp:spPr>
        <a:xfrm>
          <a:off x="1309369" y="4834237"/>
          <a:ext cx="7280821" cy="1490802"/>
        </a:xfrm>
        <a:prstGeom prst="roundRect">
          <a:avLst>
            <a:gd name="adj" fmla="val 10000"/>
          </a:avLst>
        </a:prstGeom>
        <a:solidFill>
          <a:srgbClr val="FFFF99">
            <a:alpha val="89804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Третичные нарушения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нарушения в развитии личности.  Зрячие часто не принимают людей с нарушенным зрением, что ведет к неуверенности  в налаживании контакта, далее к снижению мотивации, желаний, пассивности. </a:t>
          </a:r>
        </a:p>
      </dsp:txBody>
      <dsp:txXfrm>
        <a:off x="1353033" y="4877901"/>
        <a:ext cx="7193493" cy="14034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D5514-5CC6-461A-80BD-92053308EF76}">
      <dsp:nvSpPr>
        <dsp:cNvPr id="0" name=""/>
        <dsp:cNvSpPr/>
      </dsp:nvSpPr>
      <dsp:spPr>
        <a:xfrm>
          <a:off x="4452428" y="2188602"/>
          <a:ext cx="4124902" cy="1040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2519"/>
              </a:lnTo>
              <a:lnTo>
                <a:pt x="4124902" y="952519"/>
              </a:lnTo>
              <a:lnTo>
                <a:pt x="4124902" y="10409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797824-42A9-4A1C-8999-833DE74B13F8}">
      <dsp:nvSpPr>
        <dsp:cNvPr id="0" name=""/>
        <dsp:cNvSpPr/>
      </dsp:nvSpPr>
      <dsp:spPr>
        <a:xfrm>
          <a:off x="4452428" y="2188602"/>
          <a:ext cx="3105948" cy="1040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2519"/>
              </a:lnTo>
              <a:lnTo>
                <a:pt x="3105948" y="952519"/>
              </a:lnTo>
              <a:lnTo>
                <a:pt x="3105948" y="10409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5C4F8C-1913-4014-9610-79D3140C865E}">
      <dsp:nvSpPr>
        <dsp:cNvPr id="0" name=""/>
        <dsp:cNvSpPr/>
      </dsp:nvSpPr>
      <dsp:spPr>
        <a:xfrm>
          <a:off x="4452428" y="2188602"/>
          <a:ext cx="2086994" cy="1040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2519"/>
              </a:lnTo>
              <a:lnTo>
                <a:pt x="2086994" y="952519"/>
              </a:lnTo>
              <a:lnTo>
                <a:pt x="2086994" y="10409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5DFA7C-3DB5-4CC9-A855-15A7B558A5D9}">
      <dsp:nvSpPr>
        <dsp:cNvPr id="0" name=""/>
        <dsp:cNvSpPr/>
      </dsp:nvSpPr>
      <dsp:spPr>
        <a:xfrm>
          <a:off x="4452428" y="2188602"/>
          <a:ext cx="1068040" cy="1040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2519"/>
              </a:lnTo>
              <a:lnTo>
                <a:pt x="1068040" y="952519"/>
              </a:lnTo>
              <a:lnTo>
                <a:pt x="1068040" y="10409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639B84-55C6-4748-81B9-14172E4526FA}">
      <dsp:nvSpPr>
        <dsp:cNvPr id="0" name=""/>
        <dsp:cNvSpPr/>
      </dsp:nvSpPr>
      <dsp:spPr>
        <a:xfrm>
          <a:off x="4406708" y="2188602"/>
          <a:ext cx="91440" cy="10409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52519"/>
              </a:lnTo>
              <a:lnTo>
                <a:pt x="94806" y="952519"/>
              </a:lnTo>
              <a:lnTo>
                <a:pt x="94806" y="10409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6F6DE-CC05-48A3-B188-5CA05036C11B}">
      <dsp:nvSpPr>
        <dsp:cNvPr id="0" name=""/>
        <dsp:cNvSpPr/>
      </dsp:nvSpPr>
      <dsp:spPr>
        <a:xfrm>
          <a:off x="3482560" y="2188602"/>
          <a:ext cx="969867" cy="1040941"/>
        </a:xfrm>
        <a:custGeom>
          <a:avLst/>
          <a:gdLst/>
          <a:ahLst/>
          <a:cxnLst/>
          <a:rect l="0" t="0" r="0" b="0"/>
          <a:pathLst>
            <a:path>
              <a:moveTo>
                <a:pt x="969867" y="0"/>
              </a:moveTo>
              <a:lnTo>
                <a:pt x="969867" y="952519"/>
              </a:lnTo>
              <a:lnTo>
                <a:pt x="0" y="952519"/>
              </a:lnTo>
              <a:lnTo>
                <a:pt x="0" y="10409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72381-B739-44EE-B74C-4DA3299B0A32}">
      <dsp:nvSpPr>
        <dsp:cNvPr id="0" name=""/>
        <dsp:cNvSpPr/>
      </dsp:nvSpPr>
      <dsp:spPr>
        <a:xfrm>
          <a:off x="2463606" y="2188602"/>
          <a:ext cx="1988821" cy="1040941"/>
        </a:xfrm>
        <a:custGeom>
          <a:avLst/>
          <a:gdLst/>
          <a:ahLst/>
          <a:cxnLst/>
          <a:rect l="0" t="0" r="0" b="0"/>
          <a:pathLst>
            <a:path>
              <a:moveTo>
                <a:pt x="1988821" y="0"/>
              </a:moveTo>
              <a:lnTo>
                <a:pt x="1988821" y="952519"/>
              </a:lnTo>
              <a:lnTo>
                <a:pt x="0" y="952519"/>
              </a:lnTo>
              <a:lnTo>
                <a:pt x="0" y="10409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714A35-E8DC-476B-A19F-61CB8A157553}">
      <dsp:nvSpPr>
        <dsp:cNvPr id="0" name=""/>
        <dsp:cNvSpPr/>
      </dsp:nvSpPr>
      <dsp:spPr>
        <a:xfrm>
          <a:off x="1444652" y="2188602"/>
          <a:ext cx="3007775" cy="1040941"/>
        </a:xfrm>
        <a:custGeom>
          <a:avLst/>
          <a:gdLst/>
          <a:ahLst/>
          <a:cxnLst/>
          <a:rect l="0" t="0" r="0" b="0"/>
          <a:pathLst>
            <a:path>
              <a:moveTo>
                <a:pt x="3007775" y="0"/>
              </a:moveTo>
              <a:lnTo>
                <a:pt x="3007775" y="952519"/>
              </a:lnTo>
              <a:lnTo>
                <a:pt x="0" y="952519"/>
              </a:lnTo>
              <a:lnTo>
                <a:pt x="0" y="10409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3A2E79-8496-4238-9651-85CF50BAC564}">
      <dsp:nvSpPr>
        <dsp:cNvPr id="0" name=""/>
        <dsp:cNvSpPr/>
      </dsp:nvSpPr>
      <dsp:spPr>
        <a:xfrm>
          <a:off x="425698" y="2188602"/>
          <a:ext cx="4026729" cy="1040941"/>
        </a:xfrm>
        <a:custGeom>
          <a:avLst/>
          <a:gdLst/>
          <a:ahLst/>
          <a:cxnLst/>
          <a:rect l="0" t="0" r="0" b="0"/>
          <a:pathLst>
            <a:path>
              <a:moveTo>
                <a:pt x="4026729" y="0"/>
              </a:moveTo>
              <a:lnTo>
                <a:pt x="4026729" y="952519"/>
              </a:lnTo>
              <a:lnTo>
                <a:pt x="0" y="952519"/>
              </a:lnTo>
              <a:lnTo>
                <a:pt x="0" y="10409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67699F-A747-4EDC-B625-B1230F07A9F8}">
      <dsp:nvSpPr>
        <dsp:cNvPr id="0" name=""/>
        <dsp:cNvSpPr/>
      </dsp:nvSpPr>
      <dsp:spPr>
        <a:xfrm>
          <a:off x="469067" y="1154582"/>
          <a:ext cx="7966721" cy="1034019"/>
        </a:xfrm>
        <a:prstGeom prst="rect">
          <a:avLst/>
        </a:prstGeom>
        <a:solidFill>
          <a:srgbClr val="FF66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>
              <a:solidFill>
                <a:sysClr val="windowText" lastClr="000000"/>
              </a:solidFill>
            </a:rPr>
            <a:t>вторичные отклонения первого порядка</a:t>
          </a:r>
        </a:p>
      </dsp:txBody>
      <dsp:txXfrm>
        <a:off x="469067" y="1154582"/>
        <a:ext cx="7966721" cy="1034019"/>
      </dsp:txXfrm>
    </dsp:sp>
    <dsp:sp modelId="{656A1B94-3847-41DF-B3DC-F7846175C6FF}">
      <dsp:nvSpPr>
        <dsp:cNvPr id="0" name=""/>
        <dsp:cNvSpPr/>
      </dsp:nvSpPr>
      <dsp:spPr>
        <a:xfrm>
          <a:off x="4643" y="3229544"/>
          <a:ext cx="842110" cy="905782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solidFill>
                <a:sysClr val="windowText" lastClr="000000"/>
              </a:solidFill>
            </a:rPr>
            <a:t>Восприятие</a:t>
          </a:r>
          <a:r>
            <a:rPr lang="ru-RU" sz="1200" b="1" kern="1200">
              <a:solidFill>
                <a:sysClr val="windowText" lastClr="000000"/>
              </a:solidFill>
            </a:rPr>
            <a:t> </a:t>
          </a:r>
        </a:p>
      </dsp:txBody>
      <dsp:txXfrm>
        <a:off x="4643" y="3229544"/>
        <a:ext cx="842110" cy="905782"/>
      </dsp:txXfrm>
    </dsp:sp>
    <dsp:sp modelId="{0257BC9B-E342-4C71-BF6A-0F4351CBFCB7}">
      <dsp:nvSpPr>
        <dsp:cNvPr id="0" name=""/>
        <dsp:cNvSpPr/>
      </dsp:nvSpPr>
      <dsp:spPr>
        <a:xfrm>
          <a:off x="1023597" y="3229544"/>
          <a:ext cx="842110" cy="905782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solidFill>
                <a:sysClr val="windowText" lastClr="000000"/>
              </a:solidFill>
            </a:rPr>
            <a:t>Пердставления</a:t>
          </a:r>
        </a:p>
      </dsp:txBody>
      <dsp:txXfrm>
        <a:off x="1023597" y="3229544"/>
        <a:ext cx="842110" cy="905782"/>
      </dsp:txXfrm>
    </dsp:sp>
    <dsp:sp modelId="{D0D55421-7EE5-4B04-81A9-2FE7CED140BF}">
      <dsp:nvSpPr>
        <dsp:cNvPr id="0" name=""/>
        <dsp:cNvSpPr/>
      </dsp:nvSpPr>
      <dsp:spPr>
        <a:xfrm>
          <a:off x="2042551" y="3229544"/>
          <a:ext cx="842110" cy="926102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solidFill>
                <a:sysClr val="windowText" lastClr="000000"/>
              </a:solidFill>
            </a:rPr>
            <a:t>Мышление</a:t>
          </a:r>
        </a:p>
      </dsp:txBody>
      <dsp:txXfrm>
        <a:off x="2042551" y="3229544"/>
        <a:ext cx="842110" cy="926102"/>
      </dsp:txXfrm>
    </dsp:sp>
    <dsp:sp modelId="{5D904674-20E0-481E-9F64-30DF8F1E14C2}">
      <dsp:nvSpPr>
        <dsp:cNvPr id="0" name=""/>
        <dsp:cNvSpPr/>
      </dsp:nvSpPr>
      <dsp:spPr>
        <a:xfrm>
          <a:off x="3061505" y="3229544"/>
          <a:ext cx="842110" cy="905782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solidFill>
                <a:sysClr val="windowText" lastClr="000000"/>
              </a:solidFill>
            </a:rPr>
            <a:t>Внимание </a:t>
          </a:r>
        </a:p>
      </dsp:txBody>
      <dsp:txXfrm>
        <a:off x="3061505" y="3229544"/>
        <a:ext cx="842110" cy="905782"/>
      </dsp:txXfrm>
    </dsp:sp>
    <dsp:sp modelId="{3E3A5405-6EC3-45A6-9D4A-31196D9B59FA}">
      <dsp:nvSpPr>
        <dsp:cNvPr id="0" name=""/>
        <dsp:cNvSpPr/>
      </dsp:nvSpPr>
      <dsp:spPr>
        <a:xfrm>
          <a:off x="4080459" y="3229544"/>
          <a:ext cx="842110" cy="946423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solidFill>
                <a:sysClr val="windowText" lastClr="000000"/>
              </a:solidFill>
            </a:rPr>
            <a:t>Память </a:t>
          </a:r>
        </a:p>
      </dsp:txBody>
      <dsp:txXfrm>
        <a:off x="4080459" y="3229544"/>
        <a:ext cx="842110" cy="946423"/>
      </dsp:txXfrm>
    </dsp:sp>
    <dsp:sp modelId="{7C4A6691-F5A2-44E8-B34E-B685979A20A0}">
      <dsp:nvSpPr>
        <dsp:cNvPr id="0" name=""/>
        <dsp:cNvSpPr/>
      </dsp:nvSpPr>
      <dsp:spPr>
        <a:xfrm>
          <a:off x="5099413" y="3229544"/>
          <a:ext cx="842110" cy="923151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solidFill>
                <a:sysClr val="windowText" lastClr="000000"/>
              </a:solidFill>
            </a:rPr>
            <a:t>Речь</a:t>
          </a:r>
        </a:p>
      </dsp:txBody>
      <dsp:txXfrm>
        <a:off x="5099413" y="3229544"/>
        <a:ext cx="842110" cy="923151"/>
      </dsp:txXfrm>
    </dsp:sp>
    <dsp:sp modelId="{46E658F8-902C-4605-B1B3-245A9ABF6470}">
      <dsp:nvSpPr>
        <dsp:cNvPr id="0" name=""/>
        <dsp:cNvSpPr/>
      </dsp:nvSpPr>
      <dsp:spPr>
        <a:xfrm>
          <a:off x="6118367" y="3229544"/>
          <a:ext cx="842110" cy="946423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>
              <a:solidFill>
                <a:sysClr val="windowText" lastClr="000000"/>
              </a:solidFill>
            </a:rPr>
            <a:t>Пространственная ориентировка </a:t>
          </a:r>
        </a:p>
      </dsp:txBody>
      <dsp:txXfrm>
        <a:off x="6118367" y="3229544"/>
        <a:ext cx="842110" cy="946423"/>
      </dsp:txXfrm>
    </dsp:sp>
    <dsp:sp modelId="{8AA92401-C071-4FCD-A5B0-55153C435684}">
      <dsp:nvSpPr>
        <dsp:cNvPr id="0" name=""/>
        <dsp:cNvSpPr/>
      </dsp:nvSpPr>
      <dsp:spPr>
        <a:xfrm>
          <a:off x="7137321" y="3229544"/>
          <a:ext cx="842110" cy="949374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solidFill>
                <a:sysClr val="windowText" lastClr="000000"/>
              </a:solidFill>
            </a:rPr>
            <a:t>Двигательная сфера </a:t>
          </a:r>
        </a:p>
      </dsp:txBody>
      <dsp:txXfrm>
        <a:off x="7137321" y="3229544"/>
        <a:ext cx="842110" cy="949374"/>
      </dsp:txXfrm>
    </dsp:sp>
    <dsp:sp modelId="{CBBCE12E-0FE9-45BE-94E6-57FEA6F1944F}">
      <dsp:nvSpPr>
        <dsp:cNvPr id="0" name=""/>
        <dsp:cNvSpPr/>
      </dsp:nvSpPr>
      <dsp:spPr>
        <a:xfrm>
          <a:off x="8156275" y="3229544"/>
          <a:ext cx="842110" cy="946423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>
              <a:solidFill>
                <a:sysClr val="windowText" lastClr="000000"/>
              </a:solidFill>
            </a:rPr>
            <a:t>Межличностные отношения</a:t>
          </a:r>
        </a:p>
      </dsp:txBody>
      <dsp:txXfrm>
        <a:off x="8156275" y="3229544"/>
        <a:ext cx="842110" cy="946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EA0EA75-3446-4BEF-B5DE-A7854F3B5826}" type="datetimeFigureOut">
              <a:rPr lang="ru-RU" smtClean="0"/>
              <a:pPr/>
              <a:t>19.08.2019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E42C9EB-A1ED-489C-8F17-B6D5FF3A3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EA75-3446-4BEF-B5DE-A7854F3B5826}" type="datetimeFigureOut">
              <a:rPr lang="ru-RU" smtClean="0"/>
              <a:pPr/>
              <a:t>19.08.2019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C9EB-A1ED-489C-8F17-B6D5FF3A3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EA75-3446-4BEF-B5DE-A7854F3B5826}" type="datetimeFigureOut">
              <a:rPr lang="ru-RU" smtClean="0"/>
              <a:pPr/>
              <a:t>19.08.2019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C9EB-A1ED-489C-8F17-B6D5FF3A3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EA0EA75-3446-4BEF-B5DE-A7854F3B5826}" type="datetimeFigureOut">
              <a:rPr lang="ru-RU" smtClean="0"/>
              <a:pPr/>
              <a:t>19.08.2019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E42C9EB-A1ED-489C-8F17-B6D5FF3A37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EA0EA75-3446-4BEF-B5DE-A7854F3B5826}" type="datetimeFigureOut">
              <a:rPr lang="ru-RU" smtClean="0"/>
              <a:pPr/>
              <a:t>19.08.2019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E42C9EB-A1ED-489C-8F17-B6D5FF3A3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EA75-3446-4BEF-B5DE-A7854F3B5826}" type="datetimeFigureOut">
              <a:rPr lang="ru-RU" smtClean="0"/>
              <a:pPr/>
              <a:t>19.08.2019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C9EB-A1ED-489C-8F17-B6D5FF3A37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EA75-3446-4BEF-B5DE-A7854F3B5826}" type="datetimeFigureOut">
              <a:rPr lang="ru-RU" smtClean="0"/>
              <a:pPr/>
              <a:t>19.08.2019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C9EB-A1ED-489C-8F17-B6D5FF3A37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EA0EA75-3446-4BEF-B5DE-A7854F3B5826}" type="datetimeFigureOut">
              <a:rPr lang="ru-RU" smtClean="0"/>
              <a:pPr/>
              <a:t>19.08.2019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E42C9EB-A1ED-489C-8F17-B6D5FF3A37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EA75-3446-4BEF-B5DE-A7854F3B5826}" type="datetimeFigureOut">
              <a:rPr lang="ru-RU" smtClean="0"/>
              <a:pPr/>
              <a:t>19.08.2019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C9EB-A1ED-489C-8F17-B6D5FF3A3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EA0EA75-3446-4BEF-B5DE-A7854F3B5826}" type="datetimeFigureOut">
              <a:rPr lang="ru-RU" smtClean="0"/>
              <a:pPr/>
              <a:t>19.08.2019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E42C9EB-A1ED-489C-8F17-B6D5FF3A37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EA0EA75-3446-4BEF-B5DE-A7854F3B5826}" type="datetimeFigureOut">
              <a:rPr lang="ru-RU" smtClean="0"/>
              <a:pPr/>
              <a:t>19.08.2019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E42C9EB-A1ED-489C-8F17-B6D5FF3A37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EA0EA75-3446-4BEF-B5DE-A7854F3B5826}" type="datetimeFigureOut">
              <a:rPr lang="ru-RU" smtClean="0"/>
              <a:pPr/>
              <a:t>19.08.2019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E42C9EB-A1ED-489C-8F17-B6D5FF3A3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339752" y="1412776"/>
            <a:ext cx="6172200" cy="2304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Особенности организации коррекционно-педагогической работы в группах для детей с различными нарушениями зрения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689648" y="5013176"/>
            <a:ext cx="5454352" cy="1371600"/>
          </a:xfrm>
        </p:spPr>
        <p:txBody>
          <a:bodyPr/>
          <a:lstStyle/>
          <a:p>
            <a:r>
              <a:rPr lang="ru-RU" dirty="0" smtClean="0"/>
              <a:t>Исполнитель: воспитатель группы для слабовидящих детей, детей с </a:t>
            </a:r>
            <a:r>
              <a:rPr lang="ru-RU" dirty="0" err="1" smtClean="0"/>
              <a:t>амблиопией</a:t>
            </a:r>
            <a:r>
              <a:rPr lang="ru-RU" dirty="0" smtClean="0"/>
              <a:t> и косоглазием Сергеева Л.А.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51520" y="0"/>
          <a:ext cx="871296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70485" y="330200"/>
          <a:ext cx="9003030" cy="619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Компенсация и коррекция 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700808"/>
            <a:ext cx="7272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Идея компенсации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включение в сенсорный акт познания высших познавательных процессов, использование прошлого опыта, активная роль предметно-практической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4077072"/>
            <a:ext cx="57606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Коррекция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процесс исправления, доведения до нормы тех психических функций, которые «отклонились» в результате аномального развития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Основная задача коррекционно-педагогической  работы – развитие зрительного восприятия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780928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Зрительное восприятие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– сложная системная деятельность, включающая сенсорную обработку визуальной информации, ее оценку, категоризацию и интерпретацию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39552" y="1700808"/>
            <a:ext cx="8172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формирование способностей к обнаружению, различению и опознанию предметов с различного расстояния, цветоразличению, координации движений глаз и рук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обеспечение взаимодействия сенсорных функций, обогащение представлений, активизация мыслительных операций, способствующих формированию и развитию аналитико-синтетического визуального мышления и действий с предметами; расширение специальных знаний о предметах и явлениях окружающего мира; совершенствование практической деятельности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Задачи развития зрительного восприятия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Направления </a:t>
            </a:r>
            <a:r>
              <a:rPr lang="ru-RU" b="1" dirty="0" err="1" smtClean="0"/>
              <a:t>коррекционно</a:t>
            </a:r>
            <a:r>
              <a:rPr lang="ru-RU" b="1" dirty="0" smtClean="0"/>
              <a:t>- педагогической работы</a:t>
            </a:r>
            <a:endParaRPr lang="ru-RU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1629381"/>
            <a:ext cx="745232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Коррекция познавательной деятельности (при условии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логопедизации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педагогического процесса)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Коррекция качеств личности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Коррекция физической сферы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467600" cy="141763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Организация мониторинга в условиях детского сада компенсирующей направленности</a:t>
            </a:r>
            <a:endParaRPr lang="ru-RU" sz="2800" b="1" dirty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23528" y="1628800"/>
            <a:ext cx="849694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Определение уровня усвоения программного материала и выявление детей группы риска  по критериям образовательной программы и «Программой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IV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вида» под ред.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Л.И.Плаксиной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Определение уровня развития зрительного восприятия и выявление детей группы риска – автор Л.В. Рудакова по рекомендации З.П.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Малевой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Определение уровня развития сенсорной организации детей и выявление детей группы риска по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мтеодике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Л.В. Рудаковой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Определение уровня развития коммуникативных навыков  и выявление детей группы риска по методике разработанной Феоктистовой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Выявление детей общей группы риска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Разработка и внедрение плана коррекционных мероприятий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Принципы коррекционной</a:t>
            </a:r>
            <a:br>
              <a:rPr lang="ru-RU" dirty="0" smtClean="0"/>
            </a:br>
            <a:r>
              <a:rPr lang="ru-RU" dirty="0" smtClean="0"/>
              <a:t>педагогики 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83568" y="1321024"/>
            <a:ext cx="777686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7938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7786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оступности обучения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(решающим фактором является не возраст ребенка, а его готовность или неготовность к освоению предложенного материала)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79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77863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28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786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многократность повторений</a:t>
            </a:r>
          </a:p>
          <a:p>
            <a:pPr marL="0" marR="0" lvl="0" indent="428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77863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28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786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педагогического оптимизма</a:t>
            </a:r>
          </a:p>
          <a:p>
            <a:pPr marL="0" marR="0" lvl="0" indent="428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77863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28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786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социально-адаптирующей направленности образования</a:t>
            </a:r>
          </a:p>
          <a:p>
            <a:pPr marL="0" marR="0" lvl="0" indent="428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77863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28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786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развития мышления, языка и коммуникации как средств специального образования</a:t>
            </a:r>
          </a:p>
          <a:p>
            <a:pPr marL="0" marR="0" lvl="0" indent="428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7863" algn="l"/>
              </a:tabLst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28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786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дифференцированного и индивидуального подхода</a:t>
            </a:r>
          </a:p>
          <a:p>
            <a:pPr marL="0" marR="0" lvl="0" indent="428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77863" algn="l"/>
              </a:tabLs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28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7863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необходимости специального педагогического руководства</a:t>
            </a:r>
          </a:p>
          <a:p>
            <a:pPr marL="0" marR="0" lvl="0" indent="428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7863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88840"/>
            <a:ext cx="7467600" cy="179107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Благодарю за внимание!</a:t>
            </a:r>
            <a:endParaRPr lang="ru-RU" sz="4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Зрение младенца</a:t>
            </a:r>
            <a:endParaRPr lang="ru-RU" sz="4000" b="1" dirty="0"/>
          </a:p>
        </p:txBody>
      </p:sp>
      <p:pic>
        <p:nvPicPr>
          <p:cNvPr id="27652" name="Picture 4" descr="C:\Users\HP\Pictures\зрение\3154615-8679260-399982-10-0-1504167983-1504167989-650-1-1504167989-650-1ba619604e-15041868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2808312" cy="2505878"/>
          </a:xfrm>
          <a:prstGeom prst="rect">
            <a:avLst/>
          </a:prstGeom>
          <a:noFill/>
        </p:spPr>
      </p:pic>
      <p:pic>
        <p:nvPicPr>
          <p:cNvPr id="27653" name="Picture 5" descr="C:\Users\HP\Pictures\зрение\3154565-8681110-399982-11-0-1504168507-1504168510-650-1-1504168510-650-1ba619604e-1504186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7" y="2060848"/>
            <a:ext cx="2663055" cy="2376264"/>
          </a:xfrm>
          <a:prstGeom prst="rect">
            <a:avLst/>
          </a:prstGeom>
          <a:noFill/>
        </p:spPr>
      </p:pic>
      <p:pic>
        <p:nvPicPr>
          <p:cNvPr id="27655" name="Picture 7" descr="C:\Users\HP\Pictures\зрение\3154515-8682010-399982-12-0-1504168854-1504168858-650-1-1504168858-650-1ba619604e-15041868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924943"/>
            <a:ext cx="2736304" cy="2441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Pictures\зрение\миопия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529365"/>
            <a:ext cx="5004048" cy="3328635"/>
          </a:xfrm>
          <a:prstGeom prst="rect">
            <a:avLst/>
          </a:prstGeom>
          <a:noFill/>
        </p:spPr>
      </p:pic>
      <p:pic>
        <p:nvPicPr>
          <p:cNvPr id="1028" name="Picture 4" descr="C:\Users\HP\Pictures\зрение\img8.jpg"/>
          <p:cNvPicPr>
            <a:picLocks noChangeAspect="1" noChangeArrowheads="1"/>
          </p:cNvPicPr>
          <p:nvPr/>
        </p:nvPicPr>
        <p:blipFill>
          <a:blip r:embed="rId3" cstate="print"/>
          <a:srcRect l="51181" t="41797" r="11019" b="20075"/>
          <a:stretch>
            <a:fillRect/>
          </a:stretch>
        </p:blipFill>
        <p:spPr bwMode="auto">
          <a:xfrm>
            <a:off x="0" y="3501008"/>
            <a:ext cx="4139952" cy="3356992"/>
          </a:xfrm>
          <a:prstGeom prst="rect">
            <a:avLst/>
          </a:prstGeom>
          <a:noFill/>
        </p:spPr>
      </p:pic>
      <p:pic>
        <p:nvPicPr>
          <p:cNvPr id="1026" name="Picture 2" descr="C:\Users\HP\Pictures\зрение\slide-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0"/>
            <a:ext cx="6242050" cy="349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Pictures\зрение\slid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242050" cy="3498850"/>
          </a:xfrm>
          <a:prstGeom prst="rect">
            <a:avLst/>
          </a:prstGeom>
          <a:noFill/>
        </p:spPr>
      </p:pic>
      <p:pic>
        <p:nvPicPr>
          <p:cNvPr id="2051" name="Picture 3" descr="C:\Users\HP\Pictures\зрение\image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284984"/>
            <a:ext cx="6826060" cy="35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HP\Pictures\зрение\glaukom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735887" cy="3068960"/>
          </a:xfrm>
          <a:prstGeom prst="rect">
            <a:avLst/>
          </a:prstGeom>
          <a:noFill/>
        </p:spPr>
      </p:pic>
      <p:pic>
        <p:nvPicPr>
          <p:cNvPr id="3076" name="Picture 4" descr="C:\Users\HP\Pictures\зрение\глоукома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420888"/>
            <a:ext cx="5569838" cy="4586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Pictures\зрение\img_s551185_1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7873" y="2945905"/>
            <a:ext cx="5216127" cy="3912095"/>
          </a:xfrm>
          <a:prstGeom prst="rect">
            <a:avLst/>
          </a:prstGeom>
          <a:noFill/>
        </p:spPr>
      </p:pic>
      <p:pic>
        <p:nvPicPr>
          <p:cNvPr id="4099" name="Picture 3" descr="C:\Users\HP\Pictures\зрение\9dfb023a81edb528ec279e525db7b8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502400" cy="2762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P\Pictures\зрение\zrenie-pri-astigmatiz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22764" cy="3212976"/>
          </a:xfrm>
          <a:prstGeom prst="rect">
            <a:avLst/>
          </a:prstGeom>
          <a:noFill/>
        </p:spPr>
      </p:pic>
      <p:pic>
        <p:nvPicPr>
          <p:cNvPr id="7171" name="Picture 3" descr="C:\Users\HP\Pictures\зрение\астигматиз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7832" y="2675874"/>
            <a:ext cx="5576168" cy="4182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Pictures\зрение\5b8842d7b9deca43e553d45a_sights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7533456" cy="3228624"/>
          </a:xfrm>
          <a:prstGeom prst="rect">
            <a:avLst/>
          </a:prstGeom>
          <a:noFill/>
        </p:spPr>
      </p:pic>
      <p:pic>
        <p:nvPicPr>
          <p:cNvPr id="5123" name="Picture 3" descr="C:\Users\HP\Pictures\зрение\e5b32a72ec2fb2211683aefd7576e403_i-40.jpg"/>
          <p:cNvPicPr>
            <a:picLocks noChangeAspect="1" noChangeArrowheads="1"/>
          </p:cNvPicPr>
          <p:nvPr/>
        </p:nvPicPr>
        <p:blipFill>
          <a:blip r:embed="rId3" cstate="print"/>
          <a:srcRect r="4545" b="15352"/>
          <a:stretch>
            <a:fillRect/>
          </a:stretch>
        </p:blipFill>
        <p:spPr bwMode="auto">
          <a:xfrm>
            <a:off x="3095328" y="4229687"/>
            <a:ext cx="6048672" cy="2628313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 smtClean="0"/>
              <a:t>Амблиопия</a:t>
            </a:r>
            <a:r>
              <a:rPr lang="ru-RU" sz="3200" b="1" dirty="0" smtClean="0"/>
              <a:t> – синдром</a:t>
            </a:r>
            <a:br>
              <a:rPr lang="ru-RU" sz="3200" b="1" dirty="0" smtClean="0"/>
            </a:br>
            <a:r>
              <a:rPr lang="ru-RU" sz="3200" b="1" dirty="0" smtClean="0"/>
              <a:t> «ленивого глаза»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\Pictures\зрение\img10.jpg"/>
          <p:cNvPicPr>
            <a:picLocks noChangeAspect="1" noChangeArrowheads="1"/>
          </p:cNvPicPr>
          <p:nvPr/>
        </p:nvPicPr>
        <p:blipFill>
          <a:blip r:embed="rId2" cstate="print"/>
          <a:srcRect l="7476" t="19550" r="10625" b="4851"/>
          <a:stretch>
            <a:fillRect/>
          </a:stretch>
        </p:blipFill>
        <p:spPr bwMode="auto">
          <a:xfrm>
            <a:off x="683568" y="1268760"/>
            <a:ext cx="7488832" cy="518457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7859216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Истинно слабовидящим считается человек со зрением  от 0,3 в очках и ниже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208</TotalTime>
  <Words>481</Words>
  <Application>Microsoft Office PowerPoint</Application>
  <PresentationFormat>Экран (4:3)</PresentationFormat>
  <Paragraphs>65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Schoolbook</vt:lpstr>
      <vt:lpstr>Times New Roman</vt:lpstr>
      <vt:lpstr>Wingdings</vt:lpstr>
      <vt:lpstr>Wingdings 2</vt:lpstr>
      <vt:lpstr>Эркер</vt:lpstr>
      <vt:lpstr>Особенности организации коррекционно-педагогической работы в группах для детей с различными нарушениями зрения</vt:lpstr>
      <vt:lpstr>Зрение младенца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Амблиопия – синдром  «ленивого глаза»</vt:lpstr>
      <vt:lpstr>Истинно слабовидящим считается человек со зрением  от 0,3 в очках и ниже</vt:lpstr>
      <vt:lpstr>Презентация PowerPoint</vt:lpstr>
      <vt:lpstr>Презентация PowerPoint</vt:lpstr>
      <vt:lpstr>Компенсация и коррекция </vt:lpstr>
      <vt:lpstr>Основная задача коррекционно-педагогической  работы – развитие зрительного восприятия</vt:lpstr>
      <vt:lpstr>Задачи развития зрительного восприятия</vt:lpstr>
      <vt:lpstr>Направления коррекционно- педагогической работы</vt:lpstr>
      <vt:lpstr>Организация мониторинга в условиях детского сада компенсирующей направленности</vt:lpstr>
      <vt:lpstr>Принципы коррекционной педагогики  </vt:lpstr>
      <vt:lpstr>Благодарю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Пользователь Windows</cp:lastModifiedBy>
  <cp:revision>9</cp:revision>
  <dcterms:created xsi:type="dcterms:W3CDTF">2019-08-11T15:21:02Z</dcterms:created>
  <dcterms:modified xsi:type="dcterms:W3CDTF">2019-08-19T14:55:01Z</dcterms:modified>
</cp:coreProperties>
</file>