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1" r:id="rId15"/>
    <p:sldId id="269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714"/>
    <a:srgbClr val="990000"/>
    <a:srgbClr val="FF6600"/>
    <a:srgbClr val="A80C0C"/>
    <a:srgbClr val="42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05E0B9A-E16E-4067-A106-551D75F2EFFD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226EE9B-C0AB-4003-A7C0-4DB72DA63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http://www.playcast.ru/uploads/2016/03/24/179620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358245" cy="592935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avno.ru/assets/images/posters/mir/big/poster-4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"/>
          <a:stretch/>
        </p:blipFill>
        <p:spPr bwMode="auto">
          <a:xfrm>
            <a:off x="1979712" y="332656"/>
            <a:ext cx="5112568" cy="61926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2222.vk.me/v622222183/55d11/8U1QPDGEDX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8072494" cy="6072230"/>
          </a:xfrm>
          <a:prstGeom prst="rect">
            <a:avLst/>
          </a:prstGeom>
          <a:noFill/>
          <a:ln w="38100">
            <a:solidFill>
              <a:schemeClr val="bg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4/01/09/709896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85728"/>
            <a:ext cx="4643470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14545" y="6237312"/>
            <a:ext cx="4661399" cy="192084"/>
          </a:xfrm>
          <a:prstGeom prst="rect">
            <a:avLst/>
          </a:prstGeom>
          <a:gradFill flip="none" rotWithShape="1">
            <a:gsLst>
              <a:gs pos="0">
                <a:srgbClr val="A80C0C">
                  <a:shade val="30000"/>
                  <a:satMod val="115000"/>
                </a:srgbClr>
              </a:gs>
              <a:gs pos="50000">
                <a:srgbClr val="A80C0C">
                  <a:shade val="67500"/>
                  <a:satMod val="115000"/>
                </a:srgbClr>
              </a:gs>
              <a:gs pos="100000">
                <a:srgbClr val="A80C0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-662640" y="3162913"/>
            <a:ext cx="5951584" cy="197214"/>
          </a:xfrm>
          <a:prstGeom prst="rect">
            <a:avLst/>
          </a:prstGeom>
          <a:gradFill flip="none" rotWithShape="1">
            <a:gsLst>
              <a:gs pos="0">
                <a:srgbClr val="A80C0C">
                  <a:shade val="30000"/>
                  <a:satMod val="115000"/>
                </a:srgbClr>
              </a:gs>
              <a:gs pos="50000">
                <a:srgbClr val="A80C0C">
                  <a:shade val="67500"/>
                  <a:satMod val="115000"/>
                </a:srgbClr>
              </a:gs>
              <a:gs pos="100000">
                <a:srgbClr val="A80C0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2214544" y="285728"/>
            <a:ext cx="4643470" cy="192084"/>
          </a:xfrm>
          <a:prstGeom prst="rect">
            <a:avLst/>
          </a:prstGeom>
          <a:gradFill flip="none" rotWithShape="1">
            <a:gsLst>
              <a:gs pos="0">
                <a:srgbClr val="A80C0C">
                  <a:shade val="30000"/>
                  <a:satMod val="115000"/>
                </a:srgbClr>
              </a:gs>
              <a:gs pos="50000">
                <a:srgbClr val="A80C0C">
                  <a:shade val="67500"/>
                  <a:satMod val="115000"/>
                </a:srgbClr>
              </a:gs>
              <a:gs pos="100000">
                <a:srgbClr val="A80C0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3801261" y="3162628"/>
            <a:ext cx="5951585" cy="197782"/>
          </a:xfrm>
          <a:prstGeom prst="rect">
            <a:avLst/>
          </a:prstGeom>
          <a:gradFill flip="none" rotWithShape="1">
            <a:gsLst>
              <a:gs pos="0">
                <a:srgbClr val="A80C0C">
                  <a:shade val="30000"/>
                  <a:satMod val="115000"/>
                </a:srgbClr>
              </a:gs>
              <a:gs pos="50000">
                <a:srgbClr val="A80C0C">
                  <a:shade val="67500"/>
                  <a:satMod val="115000"/>
                </a:srgbClr>
              </a:gs>
              <a:gs pos="100000">
                <a:srgbClr val="A80C0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goslovo.ru/media/pic_middle/12/390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0105" r="13611"/>
          <a:stretch>
            <a:fillRect/>
          </a:stretch>
        </p:blipFill>
        <p:spPr bwMode="auto">
          <a:xfrm>
            <a:off x="714348" y="500042"/>
            <a:ext cx="2786082" cy="35719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http://meinland.ru/data/attachment/portal/201308/11/1620163683300d0bd0ki3i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5770"/>
          <a:stretch>
            <a:fillRect/>
          </a:stretch>
        </p:blipFill>
        <p:spPr bwMode="auto">
          <a:xfrm>
            <a:off x="5292080" y="500042"/>
            <a:ext cx="3013544" cy="35719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http://www.legendtour.ru/foto/m/ulaanbaatar/zgukov_museum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r="15586" b="9360"/>
          <a:stretch>
            <a:fillRect/>
          </a:stretch>
        </p:blipFill>
        <p:spPr bwMode="auto">
          <a:xfrm>
            <a:off x="2915816" y="3789040"/>
            <a:ext cx="3081637" cy="2734959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duhova.ru/statesman/wp-content/uploads/2015/07/Marino_pict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9130" r="15865" b="8699"/>
          <a:stretch>
            <a:fillRect/>
          </a:stretch>
        </p:blipFill>
        <p:spPr bwMode="auto">
          <a:xfrm>
            <a:off x="611560" y="332656"/>
            <a:ext cx="2016224" cy="3001537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http://static1.repo.aif.ru/1/0d/54844/6b5d24d208c1ce8ea2a950ae442abb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/>
          <a:stretch>
            <a:fillRect/>
          </a:stretch>
        </p:blipFill>
        <p:spPr bwMode="auto">
          <a:xfrm>
            <a:off x="3995936" y="315048"/>
            <a:ext cx="2088232" cy="3008002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2050" name="Picture 2" descr="http://www.imha.ru/uploads/posts/2015-01/1420389030_kutuzov-1-0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b="3361"/>
          <a:stretch/>
        </p:blipFill>
        <p:spPr bwMode="auto">
          <a:xfrm>
            <a:off x="2195736" y="3202604"/>
            <a:ext cx="2211975" cy="3078778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funlib.ru/cimg/2014/101920/29052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202604"/>
            <a:ext cx="2309083" cy="3078778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en-poshiv.ru/wp-content/uploads/2013/12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0486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italnya.ru/upload3/469/3ffebd19920d68c8ad598045401736d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 b="2299"/>
          <a:stretch/>
        </p:blipFill>
        <p:spPr bwMode="auto">
          <a:xfrm>
            <a:off x="1115616" y="332656"/>
            <a:ext cx="7344816" cy="61926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229" y="215803"/>
            <a:ext cx="4258816" cy="157733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МАМА</a:t>
            </a:r>
            <a:r>
              <a:rPr lang="ru-RU" sz="8000" dirty="0" smtClean="0">
                <a:solidFill>
                  <a:srgbClr val="FF0000"/>
                </a:solidFill>
              </a:rPr>
              <a:t> 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437858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РОДИНА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61684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05492" y="2276872"/>
            <a:ext cx="36535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СЧАСТЬЕ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143652"/>
            <a:ext cx="454397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9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МИР</a:t>
            </a:r>
            <a:endParaRPr lang="ru-RU" sz="9600" b="1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kartinki24.ru/uploads/gallery/main/260/kartinki24_holidays_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6" y="116632"/>
            <a:ext cx="8831288" cy="66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photosflowery.ru/photo/e2/e28e61a897b79033ac545f147273e98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/>
          <a:stretch/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m-school14.ru/images/6/66/%D0%94%D0%B5%D0%BD%D1%8C_%D0%9F%D0%BE%D0%B1%D0%B5%D0%B4%D1%8B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494"/>
            <a:ext cx="8258204" cy="62333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4.bp.blogspot.com/-EloTOKM9Srw/UyE-4iI2g2I/AAAAAAAAGQg/TPcnzAvCilo/s1600/%25D0%2593%25D0%25B8%25D0%25BC%25D0%25BD%2B%25D0%25A0%25D0%25BE%25D1%2581%25D1%2581%25D0%25B8%25D0%25B8_20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858280" cy="5786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u91.zlatoust.me/subdmn/dou91/uploads/ForNews/1368033182_9-may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04656"/>
          </a:xfrm>
          <a:prstGeom prst="rect">
            <a:avLst/>
          </a:prstGeom>
          <a:noFill/>
          <a:ln w="38100">
            <a:solidFill>
              <a:srgbClr val="86371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orde.me/uploads/posts/89/89d520ad10f06063272d82e0c4ea83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976664"/>
          </a:xfrm>
          <a:prstGeom prst="rect">
            <a:avLst/>
          </a:prstGeom>
          <a:noFill/>
          <a:ln w="38100">
            <a:solidFill>
              <a:srgbClr val="86371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usicful.ru/uploads/images/g/i/m/gimn_velikoj_otechestvennoj_vojni_svjashennaja_vojna_vstavaj_strana_ogromnaj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467544" y="332657"/>
            <a:ext cx="8208912" cy="6117196"/>
          </a:xfrm>
          <a:prstGeom prst="rect">
            <a:avLst/>
          </a:prstGeom>
          <a:noFill/>
          <a:ln w="38100">
            <a:solidFill>
              <a:srgbClr val="86371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duhova.ru/statesman/wp-content/uploads/2015/07/Marino_pict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9130" r="15865" b="8699"/>
          <a:stretch>
            <a:fillRect/>
          </a:stretch>
        </p:blipFill>
        <p:spPr bwMode="auto">
          <a:xfrm>
            <a:off x="539552" y="571479"/>
            <a:ext cx="2286016" cy="3786214"/>
          </a:xfrm>
          <a:prstGeom prst="rect">
            <a:avLst/>
          </a:prstGeom>
          <a:noFill/>
          <a:ln w="28575">
            <a:solidFill>
              <a:srgbClr val="863714"/>
            </a:solidFill>
          </a:ln>
        </p:spPr>
      </p:pic>
      <p:pic>
        <p:nvPicPr>
          <p:cNvPr id="3" name="Рисунок 2" descr="http://static1.repo.aif.ru/1/0d/54844/6b5d24d208c1ce8ea2a950ae442abb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/>
          <a:stretch>
            <a:fillRect/>
          </a:stretch>
        </p:blipFill>
        <p:spPr bwMode="auto">
          <a:xfrm>
            <a:off x="3315369" y="565014"/>
            <a:ext cx="2487081" cy="3786214"/>
          </a:xfrm>
          <a:prstGeom prst="rect">
            <a:avLst/>
          </a:prstGeom>
          <a:noFill/>
          <a:ln w="28575">
            <a:solidFill>
              <a:srgbClr val="863714"/>
            </a:solidFill>
          </a:ln>
        </p:spPr>
      </p:pic>
      <p:pic>
        <p:nvPicPr>
          <p:cNvPr id="4" name="Рисунок 3" descr="http://nagrada.moscow/files/17/img-876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69" y="4093475"/>
            <a:ext cx="2487081" cy="2357454"/>
          </a:xfrm>
          <a:prstGeom prst="rect">
            <a:avLst/>
          </a:prstGeom>
          <a:noFill/>
          <a:ln w="28575">
            <a:solidFill>
              <a:srgbClr val="863714"/>
            </a:solidFill>
          </a:ln>
        </p:spPr>
      </p:pic>
      <p:pic>
        <p:nvPicPr>
          <p:cNvPr id="5" name="Рисунок 4" descr="http://ordenrf.ru/upload/nagrady/orden-alesandra-nevsk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286016" cy="2357453"/>
          </a:xfrm>
          <a:prstGeom prst="rect">
            <a:avLst/>
          </a:prstGeom>
          <a:noFill/>
          <a:ln w="28575">
            <a:solidFill>
              <a:srgbClr val="863714"/>
            </a:solidFill>
          </a:ln>
        </p:spPr>
      </p:pic>
      <p:pic>
        <p:nvPicPr>
          <p:cNvPr id="2050" name="Picture 2" descr="http://www.imha.ru/uploads/posts/2015-01/1420389030_kutuzov-1-0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b="3361"/>
          <a:stretch/>
        </p:blipFill>
        <p:spPr bwMode="auto">
          <a:xfrm>
            <a:off x="6270275" y="571479"/>
            <a:ext cx="2466757" cy="3786213"/>
          </a:xfrm>
          <a:prstGeom prst="rect">
            <a:avLst/>
          </a:prstGeom>
          <a:noFill/>
          <a:ln w="28575">
            <a:solidFill>
              <a:srgbClr val="86371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rdenrf.ru/upload/nagrady/orden-kutuzova-1st-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75" y="4107112"/>
            <a:ext cx="2466516" cy="2330180"/>
          </a:xfrm>
          <a:prstGeom prst="rect">
            <a:avLst/>
          </a:prstGeom>
          <a:noFill/>
          <a:ln w="28575">
            <a:solidFill>
              <a:srgbClr val="86371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deofun.jofo.ru/data/userfiles/4988/images/528531-stihi-pro-den-pobedy-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377">
            <a:off x="1161346" y="354155"/>
            <a:ext cx="3571900" cy="3000396"/>
          </a:xfrm>
          <a:prstGeom prst="rect">
            <a:avLst/>
          </a:prstGeom>
          <a:noFill/>
          <a:ln w="28575"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8" name="Рисунок 7" descr="http://audiokniga-onlajn.ru/uploads/thumbs/0/8/a/08ab4428f839152d0efa7bfaf16ece1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/>
          <a:stretch>
            <a:fillRect/>
          </a:stretch>
        </p:blipFill>
        <p:spPr bwMode="auto">
          <a:xfrm rot="456119">
            <a:off x="357136" y="3324755"/>
            <a:ext cx="3857625" cy="2728921"/>
          </a:xfrm>
          <a:prstGeom prst="rect">
            <a:avLst/>
          </a:prstGeom>
          <a:noFill/>
          <a:ln w="28575"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10" name="Рисунок 9" descr="http://edonload.ru/uploads/images/ulja_nachalova_ballada_o_soldat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533">
            <a:off x="5151206" y="397366"/>
            <a:ext cx="3364420" cy="2500255"/>
          </a:xfrm>
          <a:prstGeom prst="rect">
            <a:avLst/>
          </a:prstGeom>
          <a:noFill/>
          <a:ln w="28575"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11" name="Рисунок 10" descr="http://www.playcast.ru/uploads/2010/04/20/17068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83" y="4239650"/>
            <a:ext cx="3541716" cy="2198323"/>
          </a:xfrm>
          <a:prstGeom prst="rect">
            <a:avLst/>
          </a:prstGeom>
          <a:noFill/>
          <a:ln w="28575"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13" name="Рисунок 12" descr="http://www.krasfun.ru/images/2010/5/87617_War_1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6338">
            <a:off x="6443423" y="2708728"/>
            <a:ext cx="2412122" cy="3050350"/>
          </a:xfrm>
          <a:prstGeom prst="rect">
            <a:avLst/>
          </a:prstGeom>
          <a:noFill/>
          <a:ln w="28575">
            <a:solidFill>
              <a:schemeClr val="bg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5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Gothic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МАМА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30</cp:revision>
  <dcterms:created xsi:type="dcterms:W3CDTF">2016-05-03T11:00:20Z</dcterms:created>
  <dcterms:modified xsi:type="dcterms:W3CDTF">2019-10-25T13:56:30Z</dcterms:modified>
</cp:coreProperties>
</file>