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7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microsoft.com/office/2007/relationships/hdphoto" Target="../media/hdphoto7.wdp"/><Relationship Id="rId5" Type="http://schemas.openxmlformats.org/officeDocument/2006/relationships/image" Target="../media/image32.png"/><Relationship Id="rId10" Type="http://schemas.microsoft.com/office/2007/relationships/hdphoto" Target="../media/hdphoto9.wdp"/><Relationship Id="rId4" Type="http://schemas.microsoft.com/office/2007/relationships/hdphoto" Target="../media/hdphoto6.wdp"/><Relationship Id="rId9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microsoft.com/office/2007/relationships/hdphoto" Target="../media/hdphoto10.wdp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microsoft.com/office/2007/relationships/hdphoto" Target="../media/hdphoto11.wdp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5517232"/>
            <a:ext cx="7416824" cy="64216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Павел Петрович Бажов</a:t>
            </a:r>
            <a:b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(1879- 1950)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Анастасия\Downloads\Бажов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8"/>
          <a:stretch/>
        </p:blipFill>
        <p:spPr bwMode="auto">
          <a:xfrm>
            <a:off x="2604088" y="371575"/>
            <a:ext cx="3935823" cy="4562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53031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Анастасия\Downloads\s_1_Maslovskaya_Ekaterina_1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184" y="216399"/>
            <a:ext cx="4512032" cy="6452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833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Анастасия\Downloads\sinyushkin-kolodec-bazho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95" t="34793" r="45010" b="35631"/>
          <a:stretch/>
        </p:blipFill>
        <p:spPr bwMode="auto">
          <a:xfrm>
            <a:off x="4955917" y="699236"/>
            <a:ext cx="2614119" cy="266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7" r="69326" b="75087"/>
          <a:stretch/>
        </p:blipFill>
        <p:spPr bwMode="auto">
          <a:xfrm>
            <a:off x="1475656" y="664243"/>
            <a:ext cx="2448272" cy="2479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 descr="C:\Users\Анастасия\Downloads\sinyushkin-kolodec-bazhov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03" r="67225"/>
          <a:stretch/>
        </p:blipFill>
        <p:spPr bwMode="auto">
          <a:xfrm>
            <a:off x="1501521" y="3573016"/>
            <a:ext cx="2422407" cy="2841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4134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Анастасия\Downloads\sinyushkin-kolodec-bazh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669" y="260648"/>
            <a:ext cx="6674662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78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C:\Users\Анастасия\Downloads\Kbcrf.jpe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590" y="3544146"/>
            <a:ext cx="2145156" cy="2803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Анастасия\Downloads\947915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799947"/>
            <a:ext cx="1584175" cy="2291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Анастасия\Downloads\63179586_1282749456_18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19" y="260648"/>
            <a:ext cx="1906288" cy="2495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Анастасия\Downloads\cat-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76672"/>
            <a:ext cx="1926215" cy="2568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117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1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 descr="C:\Users\Анастасия\Downloads\akkorde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2942456" cy="242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Анастасия\Downloads\0017-025- (1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93" y="3462649"/>
            <a:ext cx="3041147" cy="292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Анастасия\Downloads\bell_PNG5358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3225" y="390398"/>
            <a:ext cx="2689136" cy="2844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Анастасия\Downloads\Trumpet-FL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00" b="94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347" y="3688138"/>
            <a:ext cx="3781078" cy="270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000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1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 descr="C:\Users\Анастасия\Downloads\WSKG.bylink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3471271" cy="2311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Анастасия\Downloads\gold in pa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28104"/>
            <a:ext cx="4343214" cy="2265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Анастасия\Downloads\5943c966226e4804c45a63c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07" y="3717032"/>
            <a:ext cx="3644154" cy="265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C:\Users\Анастасия\Downloads\799644_7_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301" y="3717032"/>
            <a:ext cx="4308446" cy="2758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730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 descr="C:\Users\Анастасия\Downloads\mountain-clipar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16" y="404664"/>
            <a:ext cx="3744416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Анастасия\Downloads\0_b01bb_d00ed3db_XX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253031"/>
            <a:ext cx="3609194" cy="235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Анастасия\Downloads\white-boat-sail-red-flag-260nw-656561704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36"/>
          <a:stretch/>
        </p:blipFill>
        <p:spPr bwMode="auto">
          <a:xfrm>
            <a:off x="899592" y="3891702"/>
            <a:ext cx="2808544" cy="275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199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2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6" name="Picture 2" descr="C:\Users\Анастасия\Downloads\нагш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92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50" y="260648"/>
            <a:ext cx="3923128" cy="2853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Анастасия\Downloads\31707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75" b="93375" l="55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0648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Анастасия\Downloads\1484033341_okun-presnovodnyy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617" l="22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55" y="4149080"/>
            <a:ext cx="3934822" cy="2053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Анастасия\Downloads\1Картинка-Жар-птица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96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429" y="3573016"/>
            <a:ext cx="2290465" cy="3184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8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2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 descr="C:\Users\Анастасия\Downloads\Kartinki_iz_skazki_12_2114295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6" t="-3168" r="-343" b="52494"/>
          <a:stretch/>
        </p:blipFill>
        <p:spPr bwMode="auto">
          <a:xfrm>
            <a:off x="1707646" y="1073711"/>
            <a:ext cx="5728708" cy="4710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26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Анастасия\Downloads\number3_PNG1495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2232248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Анастасия\Downloads\cd942e1314994a17dbbedd9f4084eff1--computer-virus-national-conventi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853" b="97690" l="9783" r="8994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2776"/>
            <a:ext cx="2472680" cy="247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Анастасия\Downloads\6-png-files-3558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312" y="3885456"/>
            <a:ext cx="2586849" cy="2586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2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настасия\Downloads\aesthetic-yellow-wallpapers-high-quality-For-desktop-Wallpaper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настасия\Downloads\5-Techniques-for-Mending-Fences-Between-IT-and-Busines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506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39552" y="1700807"/>
            <a:ext cx="3866102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4621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932040" y="1698400"/>
            <a:ext cx="3865563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1499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 descr="C:\Users\Анастасия\Downloads\coin_PNG36893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318880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:\Users\Анастасия\Downloads\4672927f87418b2a8785fb5b0c256ea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61" b="89844" l="4102" r="978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88640"/>
            <a:ext cx="3488904" cy="348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7" name="Picture 5" descr="C:\Users\Анастасия\Downloads\0_be3ce_f2ddcb31_XL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357" y="3789040"/>
            <a:ext cx="4026024" cy="2526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4003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3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 descr="C:\Users\Анастасия\Downloads\malshk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052736"/>
            <a:ext cx="4896544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05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 descr="C:\Users\Анастасия\Downloads\71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92" y="908720"/>
            <a:ext cx="9144000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83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Анастасия\Downloads\svetlo-zelenyy_sploshnoy_cvet_65835_1600x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ХОРОВОД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Анастасия\Downloads\24923681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229910"/>
            <a:ext cx="6708242" cy="3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1535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Users\Анастасия\Downloads\s_1_Maslovskaya_Ekaterina_10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04664"/>
            <a:ext cx="43300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8026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Анастасия\Downloads\41ceb071a62e13dade52a9469c26e6d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0500"/>
            <a:ext cx="4843513" cy="640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0386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 descr="C:\Users\Анастасия\Downloads\emoji-clipart-winking-emoticon-info-black-and-white-face-image-transparent-vector-birthday-printable-bord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872716"/>
            <a:ext cx="5112568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886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C:\Users\Анастасия\Downloads\e7ceedabd2c2108fdbed0ae119c0de8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8640"/>
            <a:ext cx="6552728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94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Анастасия\Downloads\1439582714_loudspeaker-48534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2183904" cy="193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9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9169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Анастасия\Downloads\a0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0" t="7722" r="40490" b="73086"/>
          <a:stretch/>
        </p:blipFill>
        <p:spPr bwMode="auto">
          <a:xfrm>
            <a:off x="5580112" y="631806"/>
            <a:ext cx="2274525" cy="201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Анастасия\Downloads\s_1_Maslovskaya_Ekaterina_10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33" t="6650" r="20947" b="81439"/>
          <a:stretch/>
        </p:blipFill>
        <p:spPr bwMode="auto">
          <a:xfrm>
            <a:off x="683568" y="705003"/>
            <a:ext cx="4309531" cy="194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Анастасия\Downloads\s_1_Maslovskaya_Ekaterina_1000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87" r="74012" b="5778"/>
          <a:stretch/>
        </p:blipFill>
        <p:spPr bwMode="auto">
          <a:xfrm>
            <a:off x="2838333" y="3085224"/>
            <a:ext cx="2016224" cy="3352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59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4</Words>
  <Application>Microsoft Office PowerPoint</Application>
  <PresentationFormat>Экран (4:3)</PresentationFormat>
  <Paragraphs>2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Тема Office</vt:lpstr>
      <vt:lpstr>Павел Петрович Бажов (1879- 1950)</vt:lpstr>
      <vt:lpstr>Презентация PowerPoint</vt:lpstr>
      <vt:lpstr>ХОРОВОД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Павел Петрович Бажов</dc:title>
  <dc:creator>Анастасия</dc:creator>
  <cp:lastModifiedBy>Пользователь Windows</cp:lastModifiedBy>
  <cp:revision>19</cp:revision>
  <dcterms:created xsi:type="dcterms:W3CDTF">2019-02-03T13:16:51Z</dcterms:created>
  <dcterms:modified xsi:type="dcterms:W3CDTF">2019-02-22T11:38:50Z</dcterms:modified>
</cp:coreProperties>
</file>