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7416824" cy="64216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Петрович Бажов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(1879- 1950)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настасия\Downloads\Баж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"/>
          <a:stretch/>
        </p:blipFill>
        <p:spPr bwMode="auto">
          <a:xfrm>
            <a:off x="2604088" y="371575"/>
            <a:ext cx="3935823" cy="45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30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настасия\Downloads\s_1_Maslovskaya_Ekaterina_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84" y="216399"/>
            <a:ext cx="4512032" cy="64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астасия\Downloads\sinyushkin-kolodec-bazh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t="34793" r="45010" b="35631"/>
          <a:stretch/>
        </p:blipFill>
        <p:spPr bwMode="auto">
          <a:xfrm>
            <a:off x="4955917" y="699236"/>
            <a:ext cx="2614119" cy="26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r="69326" b="75087"/>
          <a:stretch/>
        </p:blipFill>
        <p:spPr bwMode="auto">
          <a:xfrm>
            <a:off x="1475656" y="664243"/>
            <a:ext cx="2448272" cy="247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Анастасия\Downloads\sinyushkin-kolodec-bazh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3" r="67225"/>
          <a:stretch/>
        </p:blipFill>
        <p:spPr bwMode="auto">
          <a:xfrm>
            <a:off x="1501521" y="3573016"/>
            <a:ext cx="2422407" cy="28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Анастасия\Downloads\sinyushkin-kolodec-bazh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69" y="260648"/>
            <a:ext cx="667466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Анастасия\Downloads\Kbcrf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90" y="3544146"/>
            <a:ext cx="2145156" cy="28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астасия\Downloads\94791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99947"/>
            <a:ext cx="1584175" cy="22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настасия\Downloads\63179586_1282749456_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9" y="260648"/>
            <a:ext cx="1906288" cy="24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Анастасия\Downloads\cat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1926215" cy="25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1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Анастасия\Downloads\akkorde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2942456" cy="242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настасия\Downloads\0017-025- (1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3" y="3462649"/>
            <a:ext cx="3041147" cy="292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Анастасия\Downloads\bell_PNG5358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25" y="390398"/>
            <a:ext cx="2689136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Анастасия\Downloads\Trumpet-FL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" b="94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47" y="3688138"/>
            <a:ext cx="3781078" cy="270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Анастасия\Downloads\WSKG.bylin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471271" cy="23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настасия\Downloads\gold in p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8104"/>
            <a:ext cx="4343214" cy="22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настасия\Downloads\5943c966226e4804c45a63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7" y="3717032"/>
            <a:ext cx="3644154" cy="26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Анастасия\Downloads\799644_7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01" y="3717032"/>
            <a:ext cx="4308446" cy="27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0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Анастасия\Downloads\mountain-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6" y="404664"/>
            <a:ext cx="374441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настасия\Downloads\0_b01bb_d00ed3db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53031"/>
            <a:ext cx="3609194" cy="23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настасия\Downloads\white-boat-sail-red-flag-260nw-6565617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 bwMode="auto">
          <a:xfrm>
            <a:off x="899592" y="3891702"/>
            <a:ext cx="2808544" cy="27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Анастасия\Downloads\нагш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0648"/>
            <a:ext cx="3923128" cy="28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Анастасия\Downloads\3170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5" b="93375" l="5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настасия\Downloads\1484033341_okun-presnovodnyy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17" l="2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5" y="4149080"/>
            <a:ext cx="3934822" cy="20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Анастасия\Downloads\1Картинка-Жар-птица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29" y="3573016"/>
            <a:ext cx="2290465" cy="318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Анастасия\Downloads\Kartinki_iz_skazki_12_211429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-3168" r="-343" b="52494"/>
          <a:stretch/>
        </p:blipFill>
        <p:spPr bwMode="auto">
          <a:xfrm>
            <a:off x="1707646" y="1073711"/>
            <a:ext cx="5728708" cy="47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Анастасия\Downloads\number3_PNG149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настасия\Downloads\cd942e1314994a17dbbedd9f4084eff1--computer-virus-national-conven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3" b="97690" l="9783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2472680" cy="24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настасия\Downloads\6-png-files-3558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12" y="3885456"/>
            <a:ext cx="2586849" cy="258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настасия\Downloads\aesthetic-yellow-wallpapers-high-quality-For-desktop-Wallpaper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настасия\Downloads\5-Techniques-for-Mending-Fences-Between-IT-and-Busines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50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9552" y="1700807"/>
            <a:ext cx="386610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932040" y="1698400"/>
            <a:ext cx="386556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4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Анастасия\Downloads\coin_PNG3689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1888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настасия\Downloads\4672927f87418b2a8785fb5b0c256e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4102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488904" cy="348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настасия\Downloads\0_be3ce_f2ddcb31_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57" y="3789040"/>
            <a:ext cx="4026024" cy="252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0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Анастасия\Downloads\malsh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48965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Анастасия\Downloads\7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908720"/>
            <a:ext cx="91440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астасия\Downloads\svetlo-zelenyy_sploshnoy_cvet_65835_1600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настасия\Downloads\249236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29910"/>
            <a:ext cx="6708242" cy="317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настасия\Downloads\s_1_Maslovskaya_Ekaterina_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3300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02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Анастасия\Downloads\41ceb071a62e13dade52a9469c26e6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0500"/>
            <a:ext cx="4843513" cy="64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38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Анастасия\Downloads\emoji-clipart-winking-emoticon-info-black-and-white-face-image-transparent-vector-birthday-printable-bor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2716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8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Анастасия\Downloads\e7ceedabd2c2108fdbed0ae119c0de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настасия\Downloads\1439582714_loudspeaker-48534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2183904" cy="19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настасия\Downloads\a0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0" t="7722" r="40490" b="73086"/>
          <a:stretch/>
        </p:blipFill>
        <p:spPr bwMode="auto">
          <a:xfrm>
            <a:off x="5580112" y="631806"/>
            <a:ext cx="2274525" cy="20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астасия\Downloads\s_1_Maslovskaya_Ekaterina_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6650" r="20947" b="81439"/>
          <a:stretch/>
        </p:blipFill>
        <p:spPr bwMode="auto">
          <a:xfrm>
            <a:off x="683568" y="705003"/>
            <a:ext cx="4309531" cy="194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астасия\Downloads\s_1_Maslovskaya_Ekaterina_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7" r="74012" b="5778"/>
          <a:stretch/>
        </p:blipFill>
        <p:spPr bwMode="auto">
          <a:xfrm>
            <a:off x="2838333" y="3085224"/>
            <a:ext cx="2016224" cy="33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5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</Words>
  <Application>Microsoft Office PowerPoint</Application>
  <PresentationFormat>Экран (4:3)</PresentationFormat>
  <Paragraphs>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Павел Петрович Бажов (1879- 1950)</vt:lpstr>
      <vt:lpstr>Презентация PowerPoint</vt:lpstr>
      <vt:lpstr>ХОРОВОД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Павел Петрович Бажов</dc:title>
  <dc:creator>Анастасия</dc:creator>
  <cp:lastModifiedBy>Пользователь Windows</cp:lastModifiedBy>
  <cp:revision>19</cp:revision>
  <dcterms:created xsi:type="dcterms:W3CDTF">2019-02-03T13:16:51Z</dcterms:created>
  <dcterms:modified xsi:type="dcterms:W3CDTF">2019-02-22T11:38:50Z</dcterms:modified>
</cp:coreProperties>
</file>