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3" r:id="rId4"/>
    <p:sldId id="261" r:id="rId5"/>
    <p:sldId id="258" r:id="rId6"/>
    <p:sldId id="259" r:id="rId7"/>
    <p:sldId id="260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F1E"/>
    <a:srgbClr val="0000CC"/>
    <a:srgbClr val="B90F13"/>
    <a:srgbClr val="9900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47" autoAdjust="0"/>
    <p:restoredTop sz="94660"/>
  </p:normalViewPr>
  <p:slideViewPr>
    <p:cSldViewPr>
      <p:cViewPr varScale="1">
        <p:scale>
          <a:sx n="96" d="100"/>
          <a:sy n="96" d="100"/>
        </p:scale>
        <p:origin x="33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91B45-B18A-4173-AC0B-FEC401D41066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F8F7C-94FD-4D0E-8DB3-D22586CF56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F8F7C-94FD-4D0E-8DB3-D22586CF566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GPS\Desktop\&#1043;&#1054;&#1058;&#1054;&#1042;&#1048;&#1052;&#1057;&#1071;%20%20&#1082;%20&#1061;&#1040;&#1050;&#1040;&#1058;&#1054;&#1053;&#1059;\&#1043;&#1057;%20&#1061;&#1040;&#1050;&#1040;&#1058;&#1054;&#1053;_17.04.2019\&#1052;&#1091;&#1079;&#1099;&#1082;&#1072;%20&#1082;%20&#1061;&#1040;&#1050;&#1040;&#1058;&#1054;&#1053;&#1059;\&#1075;&#1080;&#1084;&#1085;%20&#1089;&#1090;&#1088;&#1086;&#1080;&#1090;&#1077;&#1083;&#1077;&#1081;2%20&#1089;&#1086;&#1083;&#1080;&#1089;&#1090;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GPS\Desktop\&#1043;&#1054;&#1058;&#1054;&#1042;&#1048;&#1052;&#1057;&#1071;%20%20&#1082;%20&#1061;&#1040;&#1050;&#1040;&#1058;&#1054;&#1053;&#1059;\&#1043;&#1057;%20&#1061;&#1040;&#1050;&#1040;&#1058;&#1054;&#1053;_17.04.2019\&#1042;%20&#1052;&#1048;&#1056;&#1045;%20&#1055;&#1056;&#1054;&#1060;&#1045;&#1057;&#1057;&#1048;&#1049;%20&#1057;&#1058;&#1056;&#1054;&#1048;&#1058;&#1045;&#1051;&#1068;%20&#1089;&#1090;&#1080;&#1093;&#1080;%20&#1084;&#1091;&#1083;&#1100;&#1090;&#1092;&#1080;&#1083;&#1100;&#1084;&#1099;%20&#1076;&#1083;&#1103;%20&#1084;&#1072;&#1083;&#1099;&#1096;&#1077;&#1081;%20'&#1053;&#1072;&#1074;&#1080;&#1075;&#1072;&#1090;&#1091;&#1084;'%20(online-video-cutter.com)%20(1).mp4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GPS\Desktop\&#1043;&#1054;&#1058;&#1054;&#1042;&#1048;&#1052;&#1057;&#1071;%20%20&#1082;%20&#1061;&#1040;&#1050;&#1040;&#1058;&#1054;&#1053;&#1059;\&#1043;&#1057;%20&#1061;&#1040;&#1050;&#1040;&#1058;&#1054;&#1053;_17.04.2019\&#1044;&#1086;&#1084;%20&#1076;&#1083;&#1103;%20&#1050;&#1091;&#1079;&#1100;&#1082;&#1080;%20(1984).%20&#1050;&#1091;&#1082;&#1086;&#1083;&#1100;&#1085;&#1099;&#1081;%20&#1084;&#1091;&#1083;&#1100;&#1090;&#1092;&#1080;&#1083;&#1100;&#1084;%20-%20&#1047;&#1086;&#1083;&#1086;&#1090;&#1072;&#1103;%20&#1082;&#1086;&#1083;&#1083;&#1077;&#1082;&#1094;&#1080;&#1103;%20(online-video-cutter.com)%20(1).mp4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GPS\Desktop\&#1043;&#1054;&#1058;&#1054;&#1042;&#1048;&#1052;&#1057;&#1071;%20%20&#1082;%20&#1061;&#1040;&#1050;&#1040;&#1058;&#1054;&#1053;&#1059;\&#1043;&#1057;%20&#1061;&#1040;&#1050;&#1040;&#1058;&#1054;&#1053;_17.04.2019\&#1052;&#1091;&#1079;&#1099;&#1082;&#1072;%20&#1082;%20&#1061;&#1040;&#1050;&#1040;&#1058;&#1054;&#1053;&#1059;\&#1092;&#1083;&#1077;&#1096;&#1084;&#1086;&#1073;%20&#1089;&#1090;&#1088;&#1086;&#1081;&#1082;&#1072;.mp3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GPS\Desktop\&#1043;&#1054;&#1058;&#1054;&#1042;&#1048;&#1052;&#1057;&#1071;%20%20&#1082;%20&#1061;&#1040;&#1050;&#1040;&#1058;&#1054;&#1053;&#1059;\&#1043;&#1057;%20&#1061;&#1040;&#1050;&#1040;&#1058;&#1054;&#1053;_17.04.2019\&#1052;&#1091;&#1079;&#1099;&#1082;&#1072;%20&#1082;%20&#1061;&#1040;&#1050;&#1040;&#1058;&#1054;&#1053;&#1059;\&#1075;&#1080;&#1084;&#1085;%20&#1089;&#1090;&#1088;&#1086;&#1080;&#1090;&#1077;&#1083;&#1077;&#1081;2%20&#1089;&#1086;&#1083;&#1080;&#1089;&#1090;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Дом дружбы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2428868"/>
            <a:ext cx="7786742" cy="85725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0066"/>
                </a:solidFill>
                <a:latin typeface="Liberation Serif" pitchFamily="18" charset="0"/>
              </a:rPr>
              <a:t/>
            </a:r>
            <a:br>
              <a:rPr lang="ru-RU" sz="3100" b="1" dirty="0" smtClean="0">
                <a:solidFill>
                  <a:srgbClr val="000066"/>
                </a:solidFill>
                <a:latin typeface="Liberation Serif" pitchFamily="18" charset="0"/>
              </a:rPr>
            </a:br>
            <a:r>
              <a:rPr lang="ru-RU" b="1" dirty="0" smtClean="0">
                <a:solidFill>
                  <a:srgbClr val="000066"/>
                </a:solidFill>
                <a:latin typeface="Liberation Serif" pitchFamily="18" charset="0"/>
              </a:rPr>
              <a:t>Градостроительный ХАКАТОН</a:t>
            </a:r>
            <a:r>
              <a:rPr lang="ru-RU" dirty="0" smtClean="0">
                <a:solidFill>
                  <a:srgbClr val="000066"/>
                </a:solidFill>
                <a:latin typeface="Liberation Serif" pitchFamily="18" charset="0"/>
              </a:rPr>
              <a:t/>
            </a:r>
            <a:br>
              <a:rPr lang="ru-RU" dirty="0" smtClean="0">
                <a:solidFill>
                  <a:srgbClr val="000066"/>
                </a:solidFill>
                <a:latin typeface="Liberation Serif" pitchFamily="18" charset="0"/>
              </a:rPr>
            </a:br>
            <a:r>
              <a:rPr lang="ru-RU" b="1" dirty="0" smtClean="0">
                <a:solidFill>
                  <a:srgbClr val="000066"/>
                </a:solidFill>
                <a:latin typeface="Liberation Serif" pitchFamily="18" charset="0"/>
              </a:rPr>
              <a:t>"Юный архитектор"</a:t>
            </a:r>
            <a:r>
              <a:rPr lang="ru-RU" dirty="0" smtClean="0">
                <a:latin typeface="Liberation Serif" pitchFamily="18" charset="0"/>
              </a:rPr>
              <a:t/>
            </a:r>
            <a:br>
              <a:rPr lang="ru-RU" dirty="0" smtClean="0">
                <a:latin typeface="Liberation Serif" pitchFamily="18" charset="0"/>
              </a:rPr>
            </a:br>
            <a:endParaRPr lang="ru-RU" dirty="0">
              <a:latin typeface="Liberation Serif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71802" y="5929306"/>
            <a:ext cx="5572164" cy="928694"/>
          </a:xfrm>
        </p:spPr>
        <p:txBody>
          <a:bodyPr>
            <a:normAutofit fontScale="92500"/>
          </a:bodyPr>
          <a:lstStyle/>
          <a:p>
            <a:r>
              <a:rPr lang="ru-RU" sz="2400" b="1" dirty="0" smtClean="0">
                <a:solidFill>
                  <a:srgbClr val="990000"/>
                </a:solidFill>
                <a:latin typeface="Liberation Serif" pitchFamily="18" charset="0"/>
              </a:rPr>
              <a:t>МБДОУ "Детский сад №24 "Светлячок"</a:t>
            </a:r>
            <a:endParaRPr lang="ru-RU" sz="2400" dirty="0" smtClean="0">
              <a:solidFill>
                <a:srgbClr val="990000"/>
              </a:solidFill>
              <a:latin typeface="Liberation Serif" pitchFamily="18" charset="0"/>
            </a:endParaRPr>
          </a:p>
          <a:p>
            <a:r>
              <a:rPr lang="ru-RU" sz="2400" b="1" dirty="0" smtClean="0">
                <a:solidFill>
                  <a:srgbClr val="990000"/>
                </a:solidFill>
                <a:latin typeface="Liberation Serif" pitchFamily="18" charset="0"/>
              </a:rPr>
              <a:t>17.04.2019</a:t>
            </a:r>
            <a:endParaRPr lang="ru-RU" sz="2400" dirty="0" smtClean="0">
              <a:solidFill>
                <a:srgbClr val="990000"/>
              </a:solidFill>
              <a:latin typeface="Liberation Serif" pitchFamily="18" charset="0"/>
            </a:endParaRPr>
          </a:p>
          <a:p>
            <a:endParaRPr lang="ru-RU" dirty="0"/>
          </a:p>
        </p:txBody>
      </p:sp>
      <p:pic>
        <p:nvPicPr>
          <p:cNvPr id="7" name="Рисунок 6" descr="ÐÐ¾ÑÐ¾Ð¶ÐµÐµ Ð¸Ð·Ð¾Ð±ÑÐ°Ð¶ÐµÐ½Ð¸Ðµ"/>
          <p:cNvPicPr/>
          <p:nvPr/>
        </p:nvPicPr>
        <p:blipFill>
          <a:blip r:embed="rId4" cstate="print">
            <a:lum bright="8000"/>
          </a:blip>
          <a:srcRect/>
          <a:stretch>
            <a:fillRect/>
          </a:stretch>
        </p:blipFill>
        <p:spPr bwMode="auto">
          <a:xfrm>
            <a:off x="5391150" y="0"/>
            <a:ext cx="375285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ÐÐ¾ÑÐ¾Ð¶ÐµÐµ Ð¸Ð·Ð¾Ð±ÑÐ°Ð¶ÐµÐ½Ð¸Ðµ"/>
          <p:cNvPicPr/>
          <p:nvPr/>
        </p:nvPicPr>
        <p:blipFill>
          <a:blip r:embed="rId5" cstate="print">
            <a:lum bright="9000"/>
          </a:blip>
          <a:srcRect/>
          <a:stretch>
            <a:fillRect/>
          </a:stretch>
        </p:blipFill>
        <p:spPr bwMode="auto">
          <a:xfrm>
            <a:off x="2857488" y="3643314"/>
            <a:ext cx="521497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428860" y="1071546"/>
            <a:ext cx="63754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Liberation Serif" pitchFamily="18" charset="0"/>
                <a:ea typeface="Times New Roman" pitchFamily="18" charset="0"/>
                <a:cs typeface="Times New Roman" pitchFamily="18" charset="0"/>
              </a:rPr>
              <a:t>Конструктивная  деятельность малышей  сегодня –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Liberation Serif" pitchFamily="18" charset="0"/>
                <a:ea typeface="Times New Roman" pitchFamily="18" charset="0"/>
                <a:cs typeface="Times New Roman" pitchFamily="18" charset="0"/>
              </a:rPr>
              <a:t>основа технического творчества школьников  завтра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Liberation Serif" pitchFamily="18" charset="0"/>
              <a:cs typeface="Arial" pitchFamily="34" charset="0"/>
            </a:endParaRPr>
          </a:p>
        </p:txBody>
      </p:sp>
      <p:pic>
        <p:nvPicPr>
          <p:cNvPr id="9" name="гимн строителей2 солис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28596" y="5572140"/>
            <a:ext cx="1000132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75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Дом дружбы.jpg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В МИРЕ ПРОФЕССИЙ СТРОИТЕЛЬ стихи мультфильмы для малышей 'Навигатум' (online-video-cutter.com) (1).mp4">
            <a:hlinkClick r:id="" action="ppaction://media"/>
          </p:cNvPr>
          <p:cNvPicPr>
            <a:picLocks noChangeAspect="1"/>
          </p:cNvPicPr>
          <p:nvPr>
            <a:videoFile r:link="rId1"/>
            <p:extLst/>
          </p:nvPr>
        </p:nvPicPr>
        <p:blipFill>
          <a:blip r:embed="rId4"/>
          <a:stretch>
            <a:fillRect/>
          </a:stretch>
        </p:blipFill>
        <p:spPr>
          <a:xfrm>
            <a:off x="428596" y="428603"/>
            <a:ext cx="8143932" cy="6107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Дом дружбы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ÐÐ¾ÑÐ¾Ð¶ÐµÐµ Ð¸Ð·Ð¾Ð±ÑÐ°Ð¶ÐµÐ½Ð¸Ðµ"/>
          <p:cNvPicPr/>
          <p:nvPr/>
        </p:nvPicPr>
        <p:blipFill>
          <a:blip r:embed="rId4" cstate="print">
            <a:lum bright="8000"/>
          </a:blip>
          <a:srcRect/>
          <a:stretch>
            <a:fillRect/>
          </a:stretch>
        </p:blipFill>
        <p:spPr bwMode="auto">
          <a:xfrm>
            <a:off x="5391150" y="0"/>
            <a:ext cx="375285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woman-1455991_960_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488" y="853207"/>
            <a:ext cx="5329253" cy="60047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"/>
            <a:ext cx="9144000" cy="672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23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ом дружбы.jpg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Дом для Кузьки (1984). Кукольный мультфильм - Золотая коллекция (online-video-cutter.com) (1).mp4">
            <a:hlinkClick r:id="" action="ppaction://media"/>
          </p:cNvPr>
          <p:cNvPicPr>
            <a:picLocks noChangeAspect="1"/>
          </p:cNvPicPr>
          <p:nvPr>
            <a:videoFile r:link="rId1"/>
            <p:extLst/>
          </p:nvPr>
        </p:nvPicPr>
        <p:blipFill>
          <a:blip r:embed="rId4"/>
          <a:stretch>
            <a:fillRect/>
          </a:stretch>
        </p:blipFill>
        <p:spPr>
          <a:xfrm>
            <a:off x="500034" y="357166"/>
            <a:ext cx="8191557" cy="61436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Стройка.jpg"/>
          <p:cNvPicPr>
            <a:picLocks noChangeAspect="1"/>
          </p:cNvPicPr>
          <p:nvPr/>
        </p:nvPicPr>
        <p:blipFill>
          <a:blip r:embed="rId2">
            <a:lum contrast="10000"/>
          </a:blip>
          <a:srcRect l="7552" t="4166"/>
          <a:stretch>
            <a:fillRect/>
          </a:stretch>
        </p:blipFill>
        <p:spPr>
          <a:xfrm>
            <a:off x="0" y="0"/>
            <a:ext cx="940451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Город дружбы _Хакатон 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450"/>
            <a:ext cx="9144000" cy="68604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71604" y="571480"/>
            <a:ext cx="6500858" cy="128588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Liberation Serif" pitchFamily="18" charset="0"/>
              </a:rPr>
              <a:t>ЗДЕСЬ ЖИВЕТ ДЕТСТВО</a:t>
            </a:r>
            <a:endParaRPr lang="ru-RU" sz="4000" b="1" cap="all" spc="0" dirty="0">
              <a:ln w="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Liberation Serif" pitchFamily="18" charset="0"/>
            </a:endParaRPr>
          </a:p>
        </p:txBody>
      </p:sp>
      <p:pic>
        <p:nvPicPr>
          <p:cNvPr id="4" name="флешмоб строй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85720" y="5572140"/>
            <a:ext cx="1000132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4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Дом дружбы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1785926"/>
            <a:ext cx="7786742" cy="142876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0066"/>
                </a:solidFill>
                <a:latin typeface="Liberation Serif" pitchFamily="18" charset="0"/>
              </a:rPr>
              <a:t/>
            </a:r>
            <a:br>
              <a:rPr lang="ru-RU" sz="3100" b="1" dirty="0" smtClean="0">
                <a:solidFill>
                  <a:srgbClr val="000066"/>
                </a:solidFill>
                <a:latin typeface="Liberation Serif" pitchFamily="18" charset="0"/>
              </a:rPr>
            </a:br>
            <a:r>
              <a:rPr lang="ru-RU" sz="6000" b="1" dirty="0" smtClean="0">
                <a:solidFill>
                  <a:srgbClr val="000066"/>
                </a:solidFill>
                <a:latin typeface="Liberation Serif" pitchFamily="18" charset="0"/>
              </a:rPr>
              <a:t>До новых </a:t>
            </a:r>
            <a:br>
              <a:rPr lang="ru-RU" sz="6000" b="1" dirty="0" smtClean="0">
                <a:solidFill>
                  <a:srgbClr val="000066"/>
                </a:solidFill>
                <a:latin typeface="Liberation Serif" pitchFamily="18" charset="0"/>
              </a:rPr>
            </a:br>
            <a:r>
              <a:rPr lang="ru-RU" sz="6000" b="1" smtClean="0">
                <a:solidFill>
                  <a:srgbClr val="000066"/>
                </a:solidFill>
                <a:latin typeface="Liberation Serif" pitchFamily="18" charset="0"/>
              </a:rPr>
              <a:t>строительных встреч!</a:t>
            </a:r>
            <a:r>
              <a:rPr lang="ru-RU" sz="6000" b="1" dirty="0" smtClean="0">
                <a:latin typeface="Liberation Serif" pitchFamily="18" charset="0"/>
              </a:rPr>
              <a:t/>
            </a:r>
            <a:br>
              <a:rPr lang="ru-RU" sz="6000" b="1" dirty="0" smtClean="0">
                <a:latin typeface="Liberation Serif" pitchFamily="18" charset="0"/>
              </a:rPr>
            </a:br>
            <a:endParaRPr lang="ru-RU" sz="6000" b="1" dirty="0">
              <a:latin typeface="Liberation Serif" pitchFamily="18" charset="0"/>
            </a:endParaRPr>
          </a:p>
        </p:txBody>
      </p:sp>
      <p:pic>
        <p:nvPicPr>
          <p:cNvPr id="7" name="Рисунок 6" descr="ÐÐ¾ÑÐ¾Ð¶ÐµÐµ Ð¸Ð·Ð¾Ð±ÑÐ°Ð¶ÐµÐ½Ð¸Ðµ"/>
          <p:cNvPicPr/>
          <p:nvPr/>
        </p:nvPicPr>
        <p:blipFill>
          <a:blip r:embed="rId4" cstate="print">
            <a:lum bright="8000"/>
          </a:blip>
          <a:srcRect/>
          <a:stretch>
            <a:fillRect/>
          </a:stretch>
        </p:blipFill>
        <p:spPr bwMode="auto">
          <a:xfrm>
            <a:off x="5391150" y="0"/>
            <a:ext cx="375285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ÐÐ¾ÑÐ¾Ð¶ÐµÐµ Ð¸Ð·Ð¾Ð±ÑÐ°Ð¶ÐµÐ½Ð¸Ðµ"/>
          <p:cNvPicPr/>
          <p:nvPr/>
        </p:nvPicPr>
        <p:blipFill>
          <a:blip r:embed="rId5" cstate="print">
            <a:lum bright="9000"/>
          </a:blip>
          <a:srcRect/>
          <a:stretch>
            <a:fillRect/>
          </a:stretch>
        </p:blipFill>
        <p:spPr bwMode="auto">
          <a:xfrm>
            <a:off x="2928926" y="4429132"/>
            <a:ext cx="592935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гимн строителей2 солис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28596" y="5572140"/>
            <a:ext cx="1000132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75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Office PowerPoint</Application>
  <PresentationFormat>Экран (4:3)</PresentationFormat>
  <Paragraphs>8</Paragraphs>
  <Slides>8</Slides>
  <Notes>1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Liberation Serif</vt:lpstr>
      <vt:lpstr>Times New Roman</vt:lpstr>
      <vt:lpstr>Тема Office</vt:lpstr>
      <vt:lpstr> Градостроительный ХАКАТОН "Юный архитектор"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До новых  строительных встреч!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Градостроительный ХАКАТОН "Юный архитектор"</dc:title>
  <dc:creator>GPS</dc:creator>
  <cp:lastModifiedBy>Пользователь Windows</cp:lastModifiedBy>
  <cp:revision>19</cp:revision>
  <dcterms:created xsi:type="dcterms:W3CDTF">2019-04-14T05:15:44Z</dcterms:created>
  <dcterms:modified xsi:type="dcterms:W3CDTF">2019-10-25T13:52:37Z</dcterms:modified>
</cp:coreProperties>
</file>