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D4FAE63-F4CB-4D48-8A2B-1045BC68B243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5617717-1DBE-4802-80F5-7E43BB7AC8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E24A40-DCCC-46C2-B5D6-EB356A7EA521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C2A7-567A-4B1D-B87D-B577E9BEAA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17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5048E-1F76-40B7-88B4-D727F0BBC5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50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689D-932C-44E1-ABDD-AB913B6CFF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025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76A6E-9CB7-4E9F-AC23-FDF17B222A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15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E26DA-59D2-4AF5-9E18-009704EFB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154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EDBC-3CC4-4248-AA5F-98A62330E8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35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A412A-68FD-45E0-902D-82F68E74A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53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AA1F-15D8-4F3B-8D38-77DA5B52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75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2C1C4-FC61-48DE-98B8-04F09455D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178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A32BC-B758-4911-A1C5-4BCF09DCC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92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162FB-D0BB-4DD8-9C8A-A73BF65B22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72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7EAB4C7-1830-48F7-96DA-29B41963D3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53;&#1057;\Desktop\&#1052;&#1086;&#1081;%20&#1082;&#1083;&#1080;&#1087;%20&#1082;%209%20&#1084;&#1072;&#1103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1889697" y="2424423"/>
            <a:ext cx="743562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День Побед</a:t>
            </a:r>
          </a:p>
        </p:txBody>
      </p:sp>
      <p:pic>
        <p:nvPicPr>
          <p:cNvPr id="3076" name="Рисунок 4" descr="99ed8aa267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4861" r="6720" b="59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/>
          <p:cNvSpPr txBox="1"/>
          <p:nvPr/>
        </p:nvSpPr>
        <p:spPr>
          <a:xfrm>
            <a:off x="323528" y="2424423"/>
            <a:ext cx="856895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День Победы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9144000" cy="6858001"/>
          </a:xfrm>
        </p:spPr>
      </p:pic>
      <p:pic>
        <p:nvPicPr>
          <p:cNvPr id="12292" name="Picture 5" descr="Улицы райцентра Одесской области патрулируют конные казаки Н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7008812" cy="45783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739900" y="5357813"/>
            <a:ext cx="6624638" cy="400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Кубанские казаки на Параде Победы 24 июня 1945 года</a:t>
            </a:r>
            <a:r>
              <a:rPr lang="ru-RU" altLang="ru-RU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340" name="Picture 5" descr="Ответы@Mail.Ru: Помогите!!! . Нужен простой плакат с рисунком на 9 мая и быстро! . Пожалуйста помогите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8377" r="2516" b="9167"/>
          <a:stretch>
            <a:fillRect/>
          </a:stretch>
        </p:blipFill>
        <p:spPr bwMode="auto">
          <a:xfrm>
            <a:off x="1042988" y="404813"/>
            <a:ext cx="7777162" cy="4749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364" name="Picture 5" descr="АсТашкинская Улица - Самара. Об инициативе памятника маленькому токар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9575"/>
            <a:ext cx="6913563" cy="50958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388" name="Picture 5" descr="Плака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r="6566" b="15166"/>
          <a:stretch>
            <a:fillRect/>
          </a:stretch>
        </p:blipFill>
        <p:spPr bwMode="auto">
          <a:xfrm>
            <a:off x="4211638" y="404813"/>
            <a:ext cx="4648200" cy="590391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Полевая почта. . Письмо, сложенное в треугольник:: Выставка к Дню Победы. . 9 мая 2013 г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3"/>
          <a:stretch>
            <a:fillRect/>
          </a:stretch>
        </p:blipFill>
        <p:spPr bwMode="auto">
          <a:xfrm>
            <a:off x="323850" y="1989138"/>
            <a:ext cx="367188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412" name="Picture 5" descr="В конце концов победят женщин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50850"/>
            <a:ext cx="4456112" cy="59769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Полевая почта. . Письмо, сложенное в треугольник:: Выставка к Дню Победы. . 9 мая 2013 г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3"/>
          <a:stretch>
            <a:fillRect/>
          </a:stretch>
        </p:blipFill>
        <p:spPr bwMode="auto">
          <a:xfrm>
            <a:off x="536575" y="2462213"/>
            <a:ext cx="31686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8436" name="Picture 7" descr="Записи с тегом &quot;полиция&quot;, 1 страница - Блоги Волгогра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6128" r="7831" b="5286"/>
          <a:stretch>
            <a:fillRect/>
          </a:stretch>
        </p:blipFill>
        <p:spPr bwMode="auto">
          <a:xfrm>
            <a:off x="1403350" y="260350"/>
            <a:ext cx="7429500" cy="48958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9460" name="Picture 5" descr="114201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6" t="10335" b="84554"/>
          <a:stretch>
            <a:fillRect/>
          </a:stretch>
        </p:blipFill>
        <p:spPr bwMode="auto">
          <a:xfrm>
            <a:off x="2647950" y="4652963"/>
            <a:ext cx="57404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5" descr="О чем писали газеты во время Великой Отечественной войны Нов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4" b="90782"/>
          <a:stretch>
            <a:fillRect/>
          </a:stretch>
        </p:blipFill>
        <p:spPr bwMode="auto">
          <a:xfrm>
            <a:off x="2141538" y="5589588"/>
            <a:ext cx="67913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6" descr="C:\Documents and Settings\Администратор\Мои документы\Мои рисунки\Плакат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8" t="48502" r="4501" b="30173"/>
          <a:stretch>
            <a:fillRect/>
          </a:stretch>
        </p:blipFill>
        <p:spPr bwMode="auto">
          <a:xfrm>
            <a:off x="6046788" y="301625"/>
            <a:ext cx="267652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6" descr="C:\Documents and Settings\Администратор\Мои документы\Мои рисунки\Плакат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t="16757" r="28668" b="61473"/>
          <a:stretch>
            <a:fillRect/>
          </a:stretch>
        </p:blipFill>
        <p:spPr bwMode="auto">
          <a:xfrm>
            <a:off x="285750" y="273050"/>
            <a:ext cx="255746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6" descr="C:\Documents and Settings\Администратор\Мои документы\Мои рисунки\Плакат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4" t="48914" r="27824" b="29842"/>
          <a:stretch>
            <a:fillRect/>
          </a:stretch>
        </p:blipFill>
        <p:spPr bwMode="auto">
          <a:xfrm>
            <a:off x="3203575" y="273050"/>
            <a:ext cx="258445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484" name="Picture 5" descr="Ответы@Mail.Ru: Что можно написать на картинке на тему вой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/>
          <a:stretch>
            <a:fillRect/>
          </a:stretch>
        </p:blipFill>
        <p:spPr bwMode="auto">
          <a:xfrm>
            <a:off x="1908175" y="404813"/>
            <a:ext cx="6843713" cy="5429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Полевая почта. . Письмо, сложенное в треугольник:: Выставка к Дню Победы. . 9 мая 2013 г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3"/>
          <a:stretch>
            <a:fillRect/>
          </a:stretch>
        </p:blipFill>
        <p:spPr bwMode="auto">
          <a:xfrm>
            <a:off x="250825" y="836613"/>
            <a:ext cx="280828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1508" name="Picture 7" descr="Релиз 33 &quot; Во Владимире поставят памятник Юрию Левита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333375"/>
            <a:ext cx="7216775" cy="50673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WordArt 9"/>
          <p:cNvSpPr>
            <a:spLocks noChangeArrowheads="1" noChangeShapeType="1" noTextEdit="1"/>
          </p:cNvSpPr>
          <p:nvPr/>
        </p:nvSpPr>
        <p:spPr bwMode="auto">
          <a:xfrm>
            <a:off x="2484438" y="5949950"/>
            <a:ext cx="619125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Юрий Борисович Левитан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2532" name="Picture 5" descr="Государственные архивы РФ, хранящие фотодокументы о Великой Отечественной войне 1941-1945 гг. Сайт &quot;Победа. 1941-1945&quot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2705" b="8128"/>
          <a:stretch>
            <a:fillRect/>
          </a:stretch>
        </p:blipFill>
        <p:spPr bwMode="auto">
          <a:xfrm>
            <a:off x="2843213" y="388938"/>
            <a:ext cx="6110287" cy="50498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Полевая почта. . Письмо, сложенное в треугольник:: Выставка к Дню Победы. . 9 мая 2013 г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3"/>
          <a:stretch>
            <a:fillRect/>
          </a:stretch>
        </p:blipFill>
        <p:spPr bwMode="auto">
          <a:xfrm>
            <a:off x="180975" y="2114550"/>
            <a:ext cx="25209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WordArt 7"/>
          <p:cNvSpPr>
            <a:spLocks noChangeArrowheads="1" noChangeShapeType="1" noTextEdit="1"/>
          </p:cNvSpPr>
          <p:nvPr/>
        </p:nvSpPr>
        <p:spPr bwMode="auto">
          <a:xfrm>
            <a:off x="2124075" y="5516563"/>
            <a:ext cx="66960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Лидия Андреевна Русланова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5" descr="54997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6"/>
          <a:stretch>
            <a:fillRect/>
          </a:stretch>
        </p:blipFill>
        <p:spPr bwMode="auto">
          <a:xfrm>
            <a:off x="0" y="46038"/>
            <a:ext cx="91440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5607" name="Picture 7" descr="Праздничные тарифы МТС (Архив Частного клуба Алекса Экслер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174875"/>
            <a:ext cx="6408738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Полевая почта. . Письмо, сложенное в треугольник:: Выставка к Дню Победы. . 9 мая 2013 г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3"/>
          <a:stretch>
            <a:fillRect/>
          </a:stretch>
        </p:blipFill>
        <p:spPr bwMode="auto">
          <a:xfrm>
            <a:off x="250825" y="274638"/>
            <a:ext cx="29527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4580" name="Рисунок 3" descr="99ed8aa267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 b="3796"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den-pobedy-2012-09.jpg"/>
          <p:cNvPicPr>
            <a:picLocks noChangeAspect="1"/>
          </p:cNvPicPr>
          <p:nvPr/>
        </p:nvPicPr>
        <p:blipFill>
          <a:blip r:embed="rId4"/>
          <a:srcRect l="13281" r="11718"/>
          <a:stretch>
            <a:fillRect/>
          </a:stretch>
        </p:blipFill>
        <p:spPr>
          <a:xfrm>
            <a:off x="399645" y="2560227"/>
            <a:ext cx="4249392" cy="377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5" descr="684147_260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" b="10364"/>
          <a:stretch>
            <a:fillRect/>
          </a:stretch>
        </p:blipFill>
        <p:spPr bwMode="auto">
          <a:xfrm>
            <a:off x="-3175" y="188913"/>
            <a:ext cx="9144000" cy="6524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157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" name="Мой клип к 9 ма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Рисунок 3" descr="0_6f8a1_dbd48dc4_XL.jpg"/>
          <p:cNvPicPr>
            <a:picLocks noChangeAspect="1"/>
          </p:cNvPicPr>
          <p:nvPr/>
        </p:nvPicPr>
        <p:blipFill>
          <a:blip r:embed="rId2"/>
          <a:srcRect l="7031" r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96413" cy="6858000"/>
          </a:xfrm>
        </p:spPr>
      </p:pic>
      <p:pic>
        <p:nvPicPr>
          <p:cNvPr id="9223" name="Picture 7" descr="В Интернете появился масштабный труд о ВОВ - Рамблер-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4724">
            <a:off x="595313" y="620713"/>
            <a:ext cx="3778250" cy="29241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Публикации с тегом &quot;вот&quot; SVLV - Информационный порт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527">
            <a:off x="5076825" y="549275"/>
            <a:ext cx="3721100" cy="2654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Тяжелые бомбардировщики В-17 и В-24 последних модификаций Бомбардировщики WWII S&amp;Technolo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67138"/>
            <a:ext cx="3344863" cy="2282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Рисунок 1" descr="&amp;Ocy;&amp;zcy;&amp;dcy;&amp;ocy;&amp;rcy;&amp;ocy;&amp;vcy;&amp;lcy;&amp;iecy;&amp;ncy;&amp;icy;&amp;iecy; &amp;Zcy;&amp;acy;&amp;pcy;&amp;icy;&amp;scy;&amp;icy; &amp;vcy; &amp;rcy;&amp;ucy;&amp;bcy;&amp;rcy;&amp;icy;&amp;kcy;&amp;iecy; &amp;Ocy;&amp;zcy;&amp;dcy;&amp;ocy;&amp;rcy;&amp;ocy;&amp;vcy;&amp;lcy;&amp;iecy;&amp;ncy;&amp;icy;&amp;iecy; &amp;Dcy;&amp;ncy;&amp;iecy;&amp;vcy;&amp;ncy;&amp;icy;&amp;kcy; &amp;Acy;&amp;scy;&amp;scy;&amp;ocy;&amp;lcy;&amp;softcy;&amp;kcy;&amp;acy;_777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3024187" cy="22685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220" name="Picture 5" descr="Школа Ютановский женский хор - Part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9275"/>
            <a:ext cx="6096000" cy="457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WordArt 6"/>
          <p:cNvSpPr>
            <a:spLocks noChangeArrowheads="1" noChangeShapeType="1" noTextEdit="1"/>
          </p:cNvSpPr>
          <p:nvPr/>
        </p:nvSpPr>
        <p:spPr bwMode="auto">
          <a:xfrm rot="-321088">
            <a:off x="2627313" y="5229225"/>
            <a:ext cx="5976937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 закаты алые...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44" name="Picture 5" descr="Панно &quot;Полевая почта&quot; Страна Мастер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r="5879"/>
          <a:stretch>
            <a:fillRect/>
          </a:stretch>
        </p:blipFill>
        <p:spPr bwMode="auto">
          <a:xfrm>
            <a:off x="3419475" y="476250"/>
            <a:ext cx="414655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6"/>
          <p:cNvSpPr>
            <a:spLocks noChangeArrowheads="1" noChangeShapeType="1" noTextEdit="1"/>
          </p:cNvSpPr>
          <p:nvPr/>
        </p:nvSpPr>
        <p:spPr bwMode="auto">
          <a:xfrm rot="-696086">
            <a:off x="323850" y="981075"/>
            <a:ext cx="50419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1889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060000" scaled="1"/>
                </a:gradFill>
                <a:latin typeface="Impact" panose="020B0806030902050204" pitchFamily="34" charset="0"/>
              </a:rPr>
              <a:t>полевая почта</a:t>
            </a:r>
          </a:p>
        </p:txBody>
      </p:sp>
      <p:pic>
        <p:nvPicPr>
          <p:cNvPr id="12295" name="Picture 7" descr="Полевая почта. . Письмо, сложенное в треугольник:: Выставка к Дню Победы. . 9 мая 2013 г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3"/>
          <a:stretch>
            <a:fillRect/>
          </a:stretch>
        </p:blipFill>
        <p:spPr bwMode="auto">
          <a:xfrm>
            <a:off x="539750" y="2708275"/>
            <a:ext cx="25209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341" name="Picture 5" descr="Стена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4175" r="2428" b="11818"/>
          <a:stretch>
            <a:fillRect/>
          </a:stretch>
        </p:blipFill>
        <p:spPr bwMode="auto">
          <a:xfrm rot="-1209696">
            <a:off x="569913" y="815975"/>
            <a:ext cx="3816350" cy="2760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Великая Победа. С Праздником. - Киев Форум. Киевский фору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869">
            <a:off x="5037138" y="577850"/>
            <a:ext cx="3743325" cy="2805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&quot;Журавленок&quot;. . Усі новини, помічені &quot;Журавленок&quot; на Мета Но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44900"/>
            <a:ext cx="3960812" cy="297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18</Words>
  <Application>Microsoft Office PowerPoint</Application>
  <PresentationFormat>Экран (4:3)</PresentationFormat>
  <Paragraphs>8</Paragraphs>
  <Slides>21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андроед</dc:creator>
  <cp:lastModifiedBy>Пользователь Windows</cp:lastModifiedBy>
  <cp:revision>21</cp:revision>
  <dcterms:created xsi:type="dcterms:W3CDTF">2015-05-04T08:05:24Z</dcterms:created>
  <dcterms:modified xsi:type="dcterms:W3CDTF">2018-07-16T06:19:39Z</dcterms:modified>
</cp:coreProperties>
</file>