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</p:sldMasterIdLst>
  <p:notesMasterIdLst>
    <p:notesMasterId r:id="rId24"/>
  </p:notesMasterIdLst>
  <p:sldIdLst>
    <p:sldId id="256" r:id="rId6"/>
    <p:sldId id="257" r:id="rId7"/>
    <p:sldId id="258" r:id="rId8"/>
    <p:sldId id="259" r:id="rId9"/>
    <p:sldId id="265" r:id="rId10"/>
    <p:sldId id="260" r:id="rId11"/>
    <p:sldId id="261" r:id="rId12"/>
    <p:sldId id="262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63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321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</a:p>
        </p:txBody>
      </p:sp>
      <p:sp>
        <p:nvSpPr>
          <p:cNvPr id="322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</a:p>
        </p:txBody>
      </p:sp>
      <p:sp>
        <p:nvSpPr>
          <p:cNvPr id="323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</a:p>
        </p:txBody>
      </p:sp>
      <p:sp>
        <p:nvSpPr>
          <p:cNvPr id="324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EDF0B210-068F-4ECD-82BE-E6E0018BB9F8}" type="slidenum"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‹#›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06269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1" name="CustomShape 2"/>
          <p:cNvSpPr/>
          <p:nvPr/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A0C1C440-52DE-4627-96B5-524ACB8F41CB}" type="slidenum">
              <a:rPr lang="ru-RU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1</a:t>
            </a:fld>
            <a:endParaRPr lang="ru-RU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DF0B210-068F-4ECD-82BE-E6E0018BB9F8}" type="slidenum"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13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DF0B210-068F-4ECD-82BE-E6E0018BB9F8}" type="slidenum"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14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DF0B210-068F-4ECD-82BE-E6E0018BB9F8}" type="slidenum"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15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DF0B210-068F-4ECD-82BE-E6E0018BB9F8}" type="slidenum"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16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DF0B210-068F-4ECD-82BE-E6E0018BB9F8}" type="slidenum"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17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5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7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2593080" y="624240"/>
            <a:ext cx="8911080" cy="59353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7" name="PlaceHolder 7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subTitle"/>
          </p:nvPr>
        </p:nvSpPr>
        <p:spPr>
          <a:xfrm>
            <a:off x="2593080" y="624240"/>
            <a:ext cx="8911080" cy="59353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8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3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4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9" name="PlaceHolder 5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1" name="PlaceHolder 7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ipe dir="r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subTitle"/>
          </p:nvPr>
        </p:nvSpPr>
        <p:spPr>
          <a:xfrm>
            <a:off x="2593080" y="624240"/>
            <a:ext cx="8911080" cy="59353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2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3" name="PlaceHolder 5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5" name="PlaceHolder 7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laceHolder 1"/>
          <p:cNvSpPr>
            <a:spLocks noGrp="1"/>
          </p:cNvSpPr>
          <p:nvPr>
            <p:ph type="subTitle"/>
          </p:nvPr>
        </p:nvSpPr>
        <p:spPr>
          <a:xfrm>
            <a:off x="2593080" y="624240"/>
            <a:ext cx="8911080" cy="59353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6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2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subTitle"/>
          </p:nvPr>
        </p:nvSpPr>
        <p:spPr>
          <a:xfrm>
            <a:off x="2593080" y="624240"/>
            <a:ext cx="8911080" cy="59353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5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6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7" name="PlaceHolder 5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8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9" name="PlaceHolder 7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CustomShape 1"/>
          <p:cNvSpPr/>
          <p:nvPr/>
        </p:nvSpPr>
        <p:spPr>
          <a:xfrm>
            <a:off x="0" y="2575080"/>
            <a:ext cx="100080" cy="625320"/>
          </a:xfrm>
          <a:custGeom>
            <a:avLst/>
            <a:gdLst/>
            <a:ahLst/>
            <a:cxnLst/>
            <a:rect l="l" t="t" r="r" b="b"/>
            <a:pathLst>
              <a:path w="22" h="136">
                <a:moveTo>
                  <a:pt x="22" y="136"/>
                </a:moveTo>
                <a:cubicBezTo>
                  <a:pt x="20" y="117"/>
                  <a:pt x="19" y="99"/>
                  <a:pt x="17" y="80"/>
                </a:cubicBezTo>
                <a:cubicBezTo>
                  <a:pt x="11" y="54"/>
                  <a:pt x="6" y="27"/>
                  <a:pt x="0" y="0"/>
                </a:cubicBezTo>
                <a:cubicBezTo>
                  <a:pt x="0" y="35"/>
                  <a:pt x="0" y="35"/>
                  <a:pt x="0" y="35"/>
                </a:cubicBezTo>
                <a:cubicBezTo>
                  <a:pt x="6" y="64"/>
                  <a:pt x="13" y="94"/>
                  <a:pt x="20" y="124"/>
                </a:cubicBezTo>
                <a:cubicBezTo>
                  <a:pt x="20" y="128"/>
                  <a:pt x="21" y="132"/>
                  <a:pt x="22" y="136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" name="CustomShape 2"/>
          <p:cNvSpPr/>
          <p:nvPr/>
        </p:nvSpPr>
        <p:spPr>
          <a:xfrm>
            <a:off x="128520" y="3156480"/>
            <a:ext cx="645840" cy="2321640"/>
          </a:xfrm>
          <a:custGeom>
            <a:avLst/>
            <a:gdLst/>
            <a:ahLst/>
            <a:cxnLst/>
            <a:rect l="l" t="t" r="r" b="b"/>
            <a:pathLst>
              <a:path w="140" h="504">
                <a:moveTo>
                  <a:pt x="86" y="350"/>
                </a:moveTo>
                <a:cubicBezTo>
                  <a:pt x="103" y="402"/>
                  <a:pt x="120" y="453"/>
                  <a:pt x="139" y="504"/>
                </a:cubicBezTo>
                <a:cubicBezTo>
                  <a:pt x="139" y="495"/>
                  <a:pt x="139" y="487"/>
                  <a:pt x="140" y="478"/>
                </a:cubicBezTo>
                <a:cubicBezTo>
                  <a:pt x="124" y="435"/>
                  <a:pt x="109" y="391"/>
                  <a:pt x="95" y="347"/>
                </a:cubicBezTo>
                <a:cubicBezTo>
                  <a:pt x="58" y="233"/>
                  <a:pt x="27" y="117"/>
                  <a:pt x="0" y="0"/>
                </a:cubicBezTo>
                <a:cubicBezTo>
                  <a:pt x="2" y="20"/>
                  <a:pt x="4" y="41"/>
                  <a:pt x="6" y="61"/>
                </a:cubicBezTo>
                <a:cubicBezTo>
                  <a:pt x="30" y="158"/>
                  <a:pt x="56" y="255"/>
                  <a:pt x="86" y="35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CustomShape 3"/>
          <p:cNvSpPr/>
          <p:nvPr/>
        </p:nvSpPr>
        <p:spPr>
          <a:xfrm>
            <a:off x="807120" y="5447160"/>
            <a:ext cx="608760" cy="1419480"/>
          </a:xfrm>
          <a:custGeom>
            <a:avLst/>
            <a:gdLst/>
            <a:ahLst/>
            <a:cxnLst/>
            <a:rect l="l" t="t" r="r" b="b"/>
            <a:pathLst>
              <a:path w="132" h="308">
                <a:moveTo>
                  <a:pt x="8" y="22"/>
                </a:moveTo>
                <a:cubicBezTo>
                  <a:pt x="5" y="15"/>
                  <a:pt x="2" y="8"/>
                  <a:pt x="0" y="0"/>
                </a:cubicBezTo>
                <a:cubicBezTo>
                  <a:pt x="0" y="10"/>
                  <a:pt x="0" y="19"/>
                  <a:pt x="0" y="29"/>
                </a:cubicBezTo>
                <a:cubicBezTo>
                  <a:pt x="21" y="85"/>
                  <a:pt x="44" y="140"/>
                  <a:pt x="68" y="194"/>
                </a:cubicBezTo>
                <a:cubicBezTo>
                  <a:pt x="85" y="232"/>
                  <a:pt x="104" y="270"/>
                  <a:pt x="123" y="308"/>
                </a:cubicBezTo>
                <a:cubicBezTo>
                  <a:pt x="132" y="308"/>
                  <a:pt x="132" y="308"/>
                  <a:pt x="132" y="308"/>
                </a:cubicBezTo>
                <a:cubicBezTo>
                  <a:pt x="113" y="269"/>
                  <a:pt x="94" y="230"/>
                  <a:pt x="77" y="190"/>
                </a:cubicBezTo>
                <a:cubicBezTo>
                  <a:pt x="52" y="135"/>
                  <a:pt x="29" y="79"/>
                  <a:pt x="8" y="22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" name="CustomShape 4"/>
          <p:cNvSpPr/>
          <p:nvPr/>
        </p:nvSpPr>
        <p:spPr>
          <a:xfrm>
            <a:off x="959760" y="6503760"/>
            <a:ext cx="170640" cy="362880"/>
          </a:xfrm>
          <a:custGeom>
            <a:avLst/>
            <a:gdLst/>
            <a:ahLst/>
            <a:cxnLst/>
            <a:rect l="l" t="t" r="r" b="b"/>
            <a:pathLst>
              <a:path w="37" h="79">
                <a:moveTo>
                  <a:pt x="28" y="79"/>
                </a:moveTo>
                <a:cubicBezTo>
                  <a:pt x="37" y="79"/>
                  <a:pt x="37" y="79"/>
                  <a:pt x="37" y="79"/>
                </a:cubicBezTo>
                <a:cubicBezTo>
                  <a:pt x="24" y="53"/>
                  <a:pt x="12" y="27"/>
                  <a:pt x="0" y="0"/>
                </a:cubicBezTo>
                <a:cubicBezTo>
                  <a:pt x="8" y="27"/>
                  <a:pt x="17" y="53"/>
                  <a:pt x="28" y="79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" name="CustomShape 5"/>
          <p:cNvSpPr/>
          <p:nvPr/>
        </p:nvSpPr>
        <p:spPr>
          <a:xfrm>
            <a:off x="100800" y="3201120"/>
            <a:ext cx="821160" cy="3327840"/>
          </a:xfrm>
          <a:custGeom>
            <a:avLst/>
            <a:gdLst/>
            <a:ahLst/>
            <a:cxnLst/>
            <a:rect l="l" t="t" r="r" b="b"/>
            <a:pathLst>
              <a:path w="178" h="722">
                <a:moveTo>
                  <a:pt x="162" y="660"/>
                </a:moveTo>
                <a:cubicBezTo>
                  <a:pt x="145" y="618"/>
                  <a:pt x="130" y="576"/>
                  <a:pt x="116" y="534"/>
                </a:cubicBezTo>
                <a:cubicBezTo>
                  <a:pt x="84" y="437"/>
                  <a:pt x="59" y="337"/>
                  <a:pt x="40" y="236"/>
                </a:cubicBezTo>
                <a:cubicBezTo>
                  <a:pt x="29" y="175"/>
                  <a:pt x="20" y="113"/>
                  <a:pt x="12" y="51"/>
                </a:cubicBezTo>
                <a:cubicBezTo>
                  <a:pt x="8" y="34"/>
                  <a:pt x="4" y="17"/>
                  <a:pt x="0" y="0"/>
                </a:cubicBezTo>
                <a:cubicBezTo>
                  <a:pt x="8" y="79"/>
                  <a:pt x="19" y="159"/>
                  <a:pt x="33" y="237"/>
                </a:cubicBezTo>
                <a:cubicBezTo>
                  <a:pt x="51" y="339"/>
                  <a:pt x="76" y="439"/>
                  <a:pt x="107" y="537"/>
                </a:cubicBezTo>
                <a:cubicBezTo>
                  <a:pt x="123" y="586"/>
                  <a:pt x="141" y="634"/>
                  <a:pt x="160" y="681"/>
                </a:cubicBezTo>
                <a:cubicBezTo>
                  <a:pt x="166" y="695"/>
                  <a:pt x="172" y="708"/>
                  <a:pt x="178" y="722"/>
                </a:cubicBezTo>
                <a:cubicBezTo>
                  <a:pt x="176" y="717"/>
                  <a:pt x="175" y="713"/>
                  <a:pt x="174" y="708"/>
                </a:cubicBezTo>
                <a:cubicBezTo>
                  <a:pt x="169" y="692"/>
                  <a:pt x="165" y="676"/>
                  <a:pt x="162" y="66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" name="CustomShape 6"/>
          <p:cNvSpPr/>
          <p:nvPr/>
        </p:nvSpPr>
        <p:spPr>
          <a:xfrm>
            <a:off x="22320" y="228600"/>
            <a:ext cx="105480" cy="2927160"/>
          </a:xfrm>
          <a:custGeom>
            <a:avLst/>
            <a:gdLst/>
            <a:ahLst/>
            <a:cxnLst/>
            <a:rect l="l" t="t" r="r" b="b"/>
            <a:pathLst>
              <a:path w="23" h="635">
                <a:moveTo>
                  <a:pt x="11" y="577"/>
                </a:moveTo>
                <a:cubicBezTo>
                  <a:pt x="12" y="581"/>
                  <a:pt x="12" y="585"/>
                  <a:pt x="12" y="589"/>
                </a:cubicBezTo>
                <a:cubicBezTo>
                  <a:pt x="15" y="603"/>
                  <a:pt x="19" y="617"/>
                  <a:pt x="22" y="632"/>
                </a:cubicBezTo>
                <a:cubicBezTo>
                  <a:pt x="22" y="633"/>
                  <a:pt x="22" y="634"/>
                  <a:pt x="23" y="635"/>
                </a:cubicBezTo>
                <a:cubicBezTo>
                  <a:pt x="21" y="615"/>
                  <a:pt x="19" y="596"/>
                  <a:pt x="17" y="576"/>
                </a:cubicBezTo>
                <a:cubicBezTo>
                  <a:pt x="9" y="474"/>
                  <a:pt x="5" y="372"/>
                  <a:pt x="5" y="269"/>
                </a:cubicBezTo>
                <a:cubicBezTo>
                  <a:pt x="6" y="179"/>
                  <a:pt x="9" y="90"/>
                  <a:pt x="15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89"/>
                  <a:pt x="2" y="179"/>
                  <a:pt x="1" y="269"/>
                </a:cubicBezTo>
                <a:cubicBezTo>
                  <a:pt x="0" y="372"/>
                  <a:pt x="3" y="474"/>
                  <a:pt x="11" y="577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CustomShape 7"/>
          <p:cNvSpPr/>
          <p:nvPr/>
        </p:nvSpPr>
        <p:spPr>
          <a:xfrm>
            <a:off x="78120" y="2944080"/>
            <a:ext cx="77400" cy="493200"/>
          </a:xfrm>
          <a:custGeom>
            <a:avLst/>
            <a:gdLst/>
            <a:ahLst/>
            <a:cxnLst/>
            <a:rect l="l" t="t" r="r" b="b"/>
            <a:pathLst>
              <a:path w="17" h="107">
                <a:moveTo>
                  <a:pt x="0" y="0"/>
                </a:moveTo>
                <a:cubicBezTo>
                  <a:pt x="2" y="19"/>
                  <a:pt x="3" y="37"/>
                  <a:pt x="5" y="56"/>
                </a:cubicBezTo>
                <a:cubicBezTo>
                  <a:pt x="9" y="73"/>
                  <a:pt x="13" y="90"/>
                  <a:pt x="17" y="107"/>
                </a:cubicBezTo>
                <a:cubicBezTo>
                  <a:pt x="15" y="87"/>
                  <a:pt x="13" y="66"/>
                  <a:pt x="11" y="46"/>
                </a:cubicBezTo>
                <a:cubicBezTo>
                  <a:pt x="10" y="45"/>
                  <a:pt x="10" y="44"/>
                  <a:pt x="10" y="43"/>
                </a:cubicBezTo>
                <a:cubicBezTo>
                  <a:pt x="7" y="28"/>
                  <a:pt x="3" y="14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" name="CustomShape 8"/>
          <p:cNvSpPr/>
          <p:nvPr/>
        </p:nvSpPr>
        <p:spPr>
          <a:xfrm>
            <a:off x="769680" y="5478840"/>
            <a:ext cx="189360" cy="1024200"/>
          </a:xfrm>
          <a:custGeom>
            <a:avLst/>
            <a:gdLst/>
            <a:ahLst/>
            <a:cxnLst/>
            <a:rect l="l" t="t" r="r" b="b"/>
            <a:pathLst>
              <a:path w="41" h="222">
                <a:moveTo>
                  <a:pt x="0" y="0"/>
                </a:moveTo>
                <a:cubicBezTo>
                  <a:pt x="0" y="31"/>
                  <a:pt x="2" y="62"/>
                  <a:pt x="5" y="93"/>
                </a:cubicBezTo>
                <a:cubicBezTo>
                  <a:pt x="8" y="117"/>
                  <a:pt x="12" y="142"/>
                  <a:pt x="17" y="166"/>
                </a:cubicBezTo>
                <a:cubicBezTo>
                  <a:pt x="19" y="172"/>
                  <a:pt x="22" y="178"/>
                  <a:pt x="24" y="184"/>
                </a:cubicBezTo>
                <a:cubicBezTo>
                  <a:pt x="30" y="197"/>
                  <a:pt x="35" y="209"/>
                  <a:pt x="41" y="222"/>
                </a:cubicBezTo>
                <a:cubicBezTo>
                  <a:pt x="40" y="219"/>
                  <a:pt x="39" y="215"/>
                  <a:pt x="38" y="212"/>
                </a:cubicBezTo>
                <a:cubicBezTo>
                  <a:pt x="26" y="172"/>
                  <a:pt x="18" y="132"/>
                  <a:pt x="13" y="92"/>
                </a:cubicBezTo>
                <a:cubicBezTo>
                  <a:pt x="11" y="68"/>
                  <a:pt x="9" y="45"/>
                  <a:pt x="8" y="22"/>
                </a:cubicBezTo>
                <a:cubicBezTo>
                  <a:pt x="8" y="21"/>
                  <a:pt x="7" y="20"/>
                  <a:pt x="7" y="18"/>
                </a:cubicBezTo>
                <a:cubicBezTo>
                  <a:pt x="5" y="12"/>
                  <a:pt x="2" y="6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" name="CustomShape 9"/>
          <p:cNvSpPr/>
          <p:nvPr/>
        </p:nvSpPr>
        <p:spPr>
          <a:xfrm>
            <a:off x="775440" y="1398960"/>
            <a:ext cx="2075400" cy="4047480"/>
          </a:xfrm>
          <a:custGeom>
            <a:avLst/>
            <a:gdLst/>
            <a:ahLst/>
            <a:cxnLst/>
            <a:rect l="l" t="t" r="r" b="b"/>
            <a:pathLst>
              <a:path w="450" h="878">
                <a:moveTo>
                  <a:pt x="7" y="854"/>
                </a:moveTo>
                <a:cubicBezTo>
                  <a:pt x="10" y="772"/>
                  <a:pt x="26" y="691"/>
                  <a:pt x="50" y="613"/>
                </a:cubicBezTo>
                <a:cubicBezTo>
                  <a:pt x="75" y="535"/>
                  <a:pt x="109" y="460"/>
                  <a:pt x="149" y="388"/>
                </a:cubicBezTo>
                <a:cubicBezTo>
                  <a:pt x="189" y="316"/>
                  <a:pt x="235" y="248"/>
                  <a:pt x="285" y="183"/>
                </a:cubicBezTo>
                <a:cubicBezTo>
                  <a:pt x="310" y="151"/>
                  <a:pt x="337" y="119"/>
                  <a:pt x="364" y="89"/>
                </a:cubicBezTo>
                <a:cubicBezTo>
                  <a:pt x="378" y="74"/>
                  <a:pt x="392" y="58"/>
                  <a:pt x="406" y="44"/>
                </a:cubicBezTo>
                <a:cubicBezTo>
                  <a:pt x="421" y="29"/>
                  <a:pt x="435" y="15"/>
                  <a:pt x="450" y="1"/>
                </a:cubicBezTo>
                <a:cubicBezTo>
                  <a:pt x="450" y="0"/>
                  <a:pt x="450" y="0"/>
                  <a:pt x="450" y="0"/>
                </a:cubicBezTo>
                <a:cubicBezTo>
                  <a:pt x="434" y="14"/>
                  <a:pt x="420" y="28"/>
                  <a:pt x="405" y="43"/>
                </a:cubicBezTo>
                <a:cubicBezTo>
                  <a:pt x="391" y="57"/>
                  <a:pt x="377" y="72"/>
                  <a:pt x="363" y="88"/>
                </a:cubicBezTo>
                <a:cubicBezTo>
                  <a:pt x="335" y="118"/>
                  <a:pt x="308" y="149"/>
                  <a:pt x="283" y="181"/>
                </a:cubicBezTo>
                <a:cubicBezTo>
                  <a:pt x="232" y="246"/>
                  <a:pt x="185" y="314"/>
                  <a:pt x="145" y="386"/>
                </a:cubicBezTo>
                <a:cubicBezTo>
                  <a:pt x="104" y="457"/>
                  <a:pt x="70" y="533"/>
                  <a:pt x="45" y="611"/>
                </a:cubicBezTo>
                <a:cubicBezTo>
                  <a:pt x="19" y="690"/>
                  <a:pt x="3" y="771"/>
                  <a:pt x="0" y="854"/>
                </a:cubicBezTo>
                <a:cubicBezTo>
                  <a:pt x="0" y="856"/>
                  <a:pt x="0" y="857"/>
                  <a:pt x="0" y="859"/>
                </a:cubicBezTo>
                <a:cubicBezTo>
                  <a:pt x="2" y="865"/>
                  <a:pt x="4" y="872"/>
                  <a:pt x="7" y="878"/>
                </a:cubicBezTo>
                <a:cubicBezTo>
                  <a:pt x="7" y="870"/>
                  <a:pt x="7" y="862"/>
                  <a:pt x="7" y="854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" name="CustomShape 10"/>
          <p:cNvSpPr/>
          <p:nvPr/>
        </p:nvSpPr>
        <p:spPr>
          <a:xfrm>
            <a:off x="922680" y="6530040"/>
            <a:ext cx="161280" cy="336600"/>
          </a:xfrm>
          <a:custGeom>
            <a:avLst/>
            <a:gdLst/>
            <a:ahLst/>
            <a:cxnLst/>
            <a:rect l="l" t="t" r="r" b="b"/>
            <a:pathLst>
              <a:path w="35" h="73">
                <a:moveTo>
                  <a:pt x="0" y="0"/>
                </a:moveTo>
                <a:cubicBezTo>
                  <a:pt x="7" y="24"/>
                  <a:pt x="16" y="49"/>
                  <a:pt x="26" y="73"/>
                </a:cubicBezTo>
                <a:cubicBezTo>
                  <a:pt x="35" y="73"/>
                  <a:pt x="35" y="73"/>
                  <a:pt x="35" y="73"/>
                </a:cubicBezTo>
                <a:cubicBezTo>
                  <a:pt x="23" y="49"/>
                  <a:pt x="11" y="24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" name="CustomShape 11"/>
          <p:cNvSpPr/>
          <p:nvPr/>
        </p:nvSpPr>
        <p:spPr>
          <a:xfrm>
            <a:off x="769680" y="5359320"/>
            <a:ext cx="36720" cy="221040"/>
          </a:xfrm>
          <a:custGeom>
            <a:avLst/>
            <a:gdLst/>
            <a:ahLst/>
            <a:cxnLst/>
            <a:rect l="l" t="t" r="r" b="b"/>
            <a:pathLst>
              <a:path w="8" h="48">
                <a:moveTo>
                  <a:pt x="7" y="44"/>
                </a:moveTo>
                <a:cubicBezTo>
                  <a:pt x="7" y="46"/>
                  <a:pt x="8" y="47"/>
                  <a:pt x="8" y="48"/>
                </a:cubicBezTo>
                <a:cubicBezTo>
                  <a:pt x="8" y="38"/>
                  <a:pt x="8" y="29"/>
                  <a:pt x="8" y="19"/>
                </a:cubicBezTo>
                <a:cubicBezTo>
                  <a:pt x="5" y="13"/>
                  <a:pt x="3" y="6"/>
                  <a:pt x="1" y="0"/>
                </a:cubicBezTo>
                <a:cubicBezTo>
                  <a:pt x="0" y="9"/>
                  <a:pt x="0" y="17"/>
                  <a:pt x="0" y="26"/>
                </a:cubicBezTo>
                <a:cubicBezTo>
                  <a:pt x="2" y="32"/>
                  <a:pt x="5" y="38"/>
                  <a:pt x="7" y="44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" name="CustomShape 12"/>
          <p:cNvSpPr/>
          <p:nvPr/>
        </p:nvSpPr>
        <p:spPr>
          <a:xfrm>
            <a:off x="849960" y="6244560"/>
            <a:ext cx="237960" cy="621720"/>
          </a:xfrm>
          <a:custGeom>
            <a:avLst/>
            <a:gdLst/>
            <a:ahLst/>
            <a:cxnLst/>
            <a:rect l="l" t="t" r="r" b="b"/>
            <a:pathLst>
              <a:path w="52" h="135">
                <a:moveTo>
                  <a:pt x="7" y="18"/>
                </a:moveTo>
                <a:cubicBezTo>
                  <a:pt x="5" y="12"/>
                  <a:pt x="2" y="6"/>
                  <a:pt x="0" y="0"/>
                </a:cubicBezTo>
                <a:cubicBezTo>
                  <a:pt x="3" y="16"/>
                  <a:pt x="7" y="32"/>
                  <a:pt x="12" y="48"/>
                </a:cubicBezTo>
                <a:cubicBezTo>
                  <a:pt x="13" y="53"/>
                  <a:pt x="14" y="57"/>
                  <a:pt x="16" y="62"/>
                </a:cubicBezTo>
                <a:cubicBezTo>
                  <a:pt x="27" y="86"/>
                  <a:pt x="39" y="111"/>
                  <a:pt x="51" y="135"/>
                </a:cubicBezTo>
                <a:cubicBezTo>
                  <a:pt x="52" y="135"/>
                  <a:pt x="52" y="135"/>
                  <a:pt x="52" y="135"/>
                </a:cubicBezTo>
                <a:cubicBezTo>
                  <a:pt x="41" y="109"/>
                  <a:pt x="32" y="83"/>
                  <a:pt x="24" y="56"/>
                </a:cubicBezTo>
                <a:cubicBezTo>
                  <a:pt x="18" y="43"/>
                  <a:pt x="13" y="31"/>
                  <a:pt x="7" y="18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" name="CustomShape 13"/>
          <p:cNvSpPr/>
          <p:nvPr/>
        </p:nvSpPr>
        <p:spPr>
          <a:xfrm>
            <a:off x="27360" y="-720"/>
            <a:ext cx="493560" cy="4400280"/>
          </a:xfrm>
          <a:custGeom>
            <a:avLst/>
            <a:gdLst/>
            <a:ahLst/>
            <a:cxnLst/>
            <a:rect l="l" t="t" r="r" b="b"/>
            <a:pathLst>
              <a:path w="103" h="920">
                <a:moveTo>
                  <a:pt x="7" y="210"/>
                </a:moveTo>
                <a:cubicBezTo>
                  <a:pt x="11" y="288"/>
                  <a:pt x="17" y="367"/>
                  <a:pt x="26" y="445"/>
                </a:cubicBezTo>
                <a:cubicBezTo>
                  <a:pt x="34" y="523"/>
                  <a:pt x="44" y="601"/>
                  <a:pt x="57" y="679"/>
                </a:cubicBezTo>
                <a:cubicBezTo>
                  <a:pt x="69" y="757"/>
                  <a:pt x="84" y="834"/>
                  <a:pt x="101" y="911"/>
                </a:cubicBezTo>
                <a:cubicBezTo>
                  <a:pt x="102" y="914"/>
                  <a:pt x="103" y="917"/>
                  <a:pt x="103" y="920"/>
                </a:cubicBezTo>
                <a:cubicBezTo>
                  <a:pt x="102" y="905"/>
                  <a:pt x="100" y="889"/>
                  <a:pt x="99" y="874"/>
                </a:cubicBezTo>
                <a:cubicBezTo>
                  <a:pt x="99" y="871"/>
                  <a:pt x="99" y="868"/>
                  <a:pt x="99" y="866"/>
                </a:cubicBezTo>
                <a:cubicBezTo>
                  <a:pt x="85" y="803"/>
                  <a:pt x="73" y="741"/>
                  <a:pt x="63" y="678"/>
                </a:cubicBezTo>
                <a:cubicBezTo>
                  <a:pt x="50" y="600"/>
                  <a:pt x="39" y="523"/>
                  <a:pt x="30" y="444"/>
                </a:cubicBezTo>
                <a:cubicBezTo>
                  <a:pt x="21" y="366"/>
                  <a:pt x="14" y="288"/>
                  <a:pt x="9" y="209"/>
                </a:cubicBezTo>
                <a:cubicBezTo>
                  <a:pt x="7" y="170"/>
                  <a:pt x="5" y="131"/>
                  <a:pt x="3" y="92"/>
                </a:cubicBezTo>
                <a:cubicBezTo>
                  <a:pt x="2" y="61"/>
                  <a:pt x="1" y="31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1"/>
                  <a:pt x="1" y="61"/>
                  <a:pt x="1" y="92"/>
                </a:cubicBezTo>
                <a:cubicBezTo>
                  <a:pt x="3" y="131"/>
                  <a:pt x="4" y="170"/>
                  <a:pt x="7" y="21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" name="CustomShape 14"/>
          <p:cNvSpPr/>
          <p:nvPr/>
        </p:nvSpPr>
        <p:spPr>
          <a:xfrm>
            <a:off x="550440" y="4316400"/>
            <a:ext cx="422640" cy="1580040"/>
          </a:xfrm>
          <a:custGeom>
            <a:avLst/>
            <a:gdLst/>
            <a:ahLst/>
            <a:cxnLst/>
            <a:rect l="l" t="t" r="r" b="b"/>
            <a:pathLst>
              <a:path w="88" h="330">
                <a:moveTo>
                  <a:pt x="53" y="229"/>
                </a:moveTo>
                <a:cubicBezTo>
                  <a:pt x="64" y="263"/>
                  <a:pt x="75" y="297"/>
                  <a:pt x="88" y="330"/>
                </a:cubicBezTo>
                <a:cubicBezTo>
                  <a:pt x="88" y="323"/>
                  <a:pt x="88" y="315"/>
                  <a:pt x="88" y="308"/>
                </a:cubicBezTo>
                <a:cubicBezTo>
                  <a:pt x="88" y="307"/>
                  <a:pt x="88" y="305"/>
                  <a:pt x="88" y="304"/>
                </a:cubicBezTo>
                <a:cubicBezTo>
                  <a:pt x="79" y="278"/>
                  <a:pt x="70" y="252"/>
                  <a:pt x="62" y="226"/>
                </a:cubicBezTo>
                <a:cubicBezTo>
                  <a:pt x="38" y="152"/>
                  <a:pt x="17" y="76"/>
                  <a:pt x="0" y="0"/>
                </a:cubicBezTo>
                <a:cubicBezTo>
                  <a:pt x="2" y="21"/>
                  <a:pt x="4" y="42"/>
                  <a:pt x="7" y="63"/>
                </a:cubicBezTo>
                <a:cubicBezTo>
                  <a:pt x="21" y="119"/>
                  <a:pt x="36" y="174"/>
                  <a:pt x="53" y="22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" name="CustomShape 15"/>
          <p:cNvSpPr/>
          <p:nvPr/>
        </p:nvSpPr>
        <p:spPr>
          <a:xfrm>
            <a:off x="1006200" y="5862600"/>
            <a:ext cx="430200" cy="990000"/>
          </a:xfrm>
          <a:custGeom>
            <a:avLst/>
            <a:gdLst/>
            <a:ahLst/>
            <a:cxnLst/>
            <a:rect l="l" t="t" r="r" b="b"/>
            <a:pathLst>
              <a:path w="90" h="207">
                <a:moveTo>
                  <a:pt x="6" y="15"/>
                </a:moveTo>
                <a:cubicBezTo>
                  <a:pt x="4" y="10"/>
                  <a:pt x="2" y="5"/>
                  <a:pt x="0" y="0"/>
                </a:cubicBezTo>
                <a:cubicBezTo>
                  <a:pt x="0" y="9"/>
                  <a:pt x="0" y="19"/>
                  <a:pt x="1" y="29"/>
                </a:cubicBezTo>
                <a:cubicBezTo>
                  <a:pt x="14" y="62"/>
                  <a:pt x="27" y="95"/>
                  <a:pt x="42" y="127"/>
                </a:cubicBezTo>
                <a:cubicBezTo>
                  <a:pt x="54" y="154"/>
                  <a:pt x="67" y="181"/>
                  <a:pt x="80" y="207"/>
                </a:cubicBezTo>
                <a:cubicBezTo>
                  <a:pt x="90" y="207"/>
                  <a:pt x="90" y="207"/>
                  <a:pt x="90" y="207"/>
                </a:cubicBezTo>
                <a:cubicBezTo>
                  <a:pt x="76" y="180"/>
                  <a:pt x="63" y="152"/>
                  <a:pt x="50" y="123"/>
                </a:cubicBezTo>
                <a:cubicBezTo>
                  <a:pt x="34" y="88"/>
                  <a:pt x="20" y="51"/>
                  <a:pt x="6" y="1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" name="CustomShape 16"/>
          <p:cNvSpPr/>
          <p:nvPr/>
        </p:nvSpPr>
        <p:spPr>
          <a:xfrm>
            <a:off x="521640" y="4364280"/>
            <a:ext cx="551160" cy="2235240"/>
          </a:xfrm>
          <a:custGeom>
            <a:avLst/>
            <a:gdLst/>
            <a:ahLst/>
            <a:cxnLst/>
            <a:rect l="l" t="t" r="r" b="b"/>
            <a:pathLst>
              <a:path w="115" h="467">
                <a:moveTo>
                  <a:pt x="101" y="409"/>
                </a:moveTo>
                <a:cubicBezTo>
                  <a:pt x="93" y="388"/>
                  <a:pt x="85" y="366"/>
                  <a:pt x="78" y="344"/>
                </a:cubicBezTo>
                <a:cubicBezTo>
                  <a:pt x="57" y="281"/>
                  <a:pt x="41" y="216"/>
                  <a:pt x="29" y="151"/>
                </a:cubicBezTo>
                <a:cubicBezTo>
                  <a:pt x="22" y="119"/>
                  <a:pt x="17" y="86"/>
                  <a:pt x="13" y="53"/>
                </a:cubicBezTo>
                <a:cubicBezTo>
                  <a:pt x="9" y="35"/>
                  <a:pt x="4" y="18"/>
                  <a:pt x="0" y="0"/>
                </a:cubicBezTo>
                <a:cubicBezTo>
                  <a:pt x="5" y="51"/>
                  <a:pt x="12" y="102"/>
                  <a:pt x="21" y="152"/>
                </a:cubicBezTo>
                <a:cubicBezTo>
                  <a:pt x="33" y="218"/>
                  <a:pt x="49" y="283"/>
                  <a:pt x="69" y="347"/>
                </a:cubicBezTo>
                <a:cubicBezTo>
                  <a:pt x="79" y="378"/>
                  <a:pt x="90" y="410"/>
                  <a:pt x="103" y="441"/>
                </a:cubicBezTo>
                <a:cubicBezTo>
                  <a:pt x="107" y="449"/>
                  <a:pt x="111" y="458"/>
                  <a:pt x="115" y="467"/>
                </a:cubicBezTo>
                <a:cubicBezTo>
                  <a:pt x="114" y="464"/>
                  <a:pt x="113" y="461"/>
                  <a:pt x="112" y="458"/>
                </a:cubicBezTo>
                <a:cubicBezTo>
                  <a:pt x="108" y="442"/>
                  <a:pt x="104" y="425"/>
                  <a:pt x="101" y="40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" name="CustomShape 17"/>
          <p:cNvSpPr/>
          <p:nvPr/>
        </p:nvSpPr>
        <p:spPr>
          <a:xfrm>
            <a:off x="468000" y="1289160"/>
            <a:ext cx="173520" cy="3026520"/>
          </a:xfrm>
          <a:custGeom>
            <a:avLst/>
            <a:gdLst/>
            <a:ahLst/>
            <a:cxnLst/>
            <a:rect l="l" t="t" r="r" b="b"/>
            <a:pathLst>
              <a:path w="36" h="633">
                <a:moveTo>
                  <a:pt x="17" y="633"/>
                </a:moveTo>
                <a:cubicBezTo>
                  <a:pt x="15" y="621"/>
                  <a:pt x="14" y="609"/>
                  <a:pt x="13" y="597"/>
                </a:cubicBezTo>
                <a:cubicBezTo>
                  <a:pt x="8" y="530"/>
                  <a:pt x="5" y="464"/>
                  <a:pt x="5" y="398"/>
                </a:cubicBezTo>
                <a:cubicBezTo>
                  <a:pt x="5" y="331"/>
                  <a:pt x="8" y="265"/>
                  <a:pt x="13" y="198"/>
                </a:cubicBezTo>
                <a:cubicBezTo>
                  <a:pt x="15" y="165"/>
                  <a:pt x="18" y="132"/>
                  <a:pt x="22" y="99"/>
                </a:cubicBezTo>
                <a:cubicBezTo>
                  <a:pt x="26" y="66"/>
                  <a:pt x="30" y="33"/>
                  <a:pt x="36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29" y="33"/>
                  <a:pt x="24" y="66"/>
                  <a:pt x="20" y="99"/>
                </a:cubicBezTo>
                <a:cubicBezTo>
                  <a:pt x="16" y="132"/>
                  <a:pt x="13" y="165"/>
                  <a:pt x="10" y="198"/>
                </a:cubicBezTo>
                <a:cubicBezTo>
                  <a:pt x="4" y="264"/>
                  <a:pt x="1" y="331"/>
                  <a:pt x="1" y="398"/>
                </a:cubicBezTo>
                <a:cubicBezTo>
                  <a:pt x="0" y="461"/>
                  <a:pt x="2" y="525"/>
                  <a:pt x="7" y="589"/>
                </a:cubicBezTo>
                <a:cubicBezTo>
                  <a:pt x="10" y="603"/>
                  <a:pt x="13" y="618"/>
                  <a:pt x="16" y="632"/>
                </a:cubicBezTo>
                <a:cubicBezTo>
                  <a:pt x="16" y="632"/>
                  <a:pt x="17" y="633"/>
                  <a:pt x="17" y="63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" name="CustomShape 18"/>
          <p:cNvSpPr/>
          <p:nvPr/>
        </p:nvSpPr>
        <p:spPr>
          <a:xfrm>
            <a:off x="1111680" y="6571440"/>
            <a:ext cx="133560" cy="280800"/>
          </a:xfrm>
          <a:custGeom>
            <a:avLst/>
            <a:gdLst/>
            <a:ahLst/>
            <a:cxnLst/>
            <a:rect l="l" t="t" r="r" b="b"/>
            <a:pathLst>
              <a:path w="28" h="59">
                <a:moveTo>
                  <a:pt x="22" y="59"/>
                </a:moveTo>
                <a:cubicBezTo>
                  <a:pt x="28" y="59"/>
                  <a:pt x="28" y="59"/>
                  <a:pt x="28" y="59"/>
                </a:cubicBezTo>
                <a:cubicBezTo>
                  <a:pt x="18" y="40"/>
                  <a:pt x="9" y="20"/>
                  <a:pt x="0" y="0"/>
                </a:cubicBezTo>
                <a:cubicBezTo>
                  <a:pt x="6" y="20"/>
                  <a:pt x="13" y="40"/>
                  <a:pt x="22" y="5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" name="CustomShape 19"/>
          <p:cNvSpPr/>
          <p:nvPr/>
        </p:nvSpPr>
        <p:spPr>
          <a:xfrm>
            <a:off x="502560" y="4107600"/>
            <a:ext cx="81720" cy="510840"/>
          </a:xfrm>
          <a:custGeom>
            <a:avLst/>
            <a:gdLst/>
            <a:ahLst/>
            <a:cxnLst/>
            <a:rect l="l" t="t" r="r" b="b"/>
            <a:pathLst>
              <a:path w="17" h="107">
                <a:moveTo>
                  <a:pt x="4" y="54"/>
                </a:moveTo>
                <a:cubicBezTo>
                  <a:pt x="8" y="72"/>
                  <a:pt x="13" y="89"/>
                  <a:pt x="17" y="107"/>
                </a:cubicBezTo>
                <a:cubicBezTo>
                  <a:pt x="14" y="86"/>
                  <a:pt x="12" y="65"/>
                  <a:pt x="10" y="44"/>
                </a:cubicBezTo>
                <a:cubicBezTo>
                  <a:pt x="10" y="44"/>
                  <a:pt x="9" y="43"/>
                  <a:pt x="9" y="43"/>
                </a:cubicBezTo>
                <a:cubicBezTo>
                  <a:pt x="6" y="29"/>
                  <a:pt x="3" y="14"/>
                  <a:pt x="0" y="0"/>
                </a:cubicBezTo>
                <a:cubicBezTo>
                  <a:pt x="0" y="2"/>
                  <a:pt x="0" y="5"/>
                  <a:pt x="0" y="8"/>
                </a:cubicBezTo>
                <a:cubicBezTo>
                  <a:pt x="1" y="23"/>
                  <a:pt x="3" y="39"/>
                  <a:pt x="4" y="5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" name="CustomShape 20"/>
          <p:cNvSpPr/>
          <p:nvPr/>
        </p:nvSpPr>
        <p:spPr>
          <a:xfrm>
            <a:off x="973800" y="3145680"/>
            <a:ext cx="1409400" cy="2716200"/>
          </a:xfrm>
          <a:custGeom>
            <a:avLst/>
            <a:gdLst/>
            <a:ahLst/>
            <a:cxnLst/>
            <a:rect l="l" t="t" r="r" b="b"/>
            <a:pathLst>
              <a:path w="294" h="568">
                <a:moveTo>
                  <a:pt x="8" y="553"/>
                </a:moveTo>
                <a:cubicBezTo>
                  <a:pt x="9" y="501"/>
                  <a:pt x="19" y="448"/>
                  <a:pt x="35" y="397"/>
                </a:cubicBezTo>
                <a:cubicBezTo>
                  <a:pt x="51" y="347"/>
                  <a:pt x="73" y="298"/>
                  <a:pt x="99" y="252"/>
                </a:cubicBezTo>
                <a:cubicBezTo>
                  <a:pt x="124" y="205"/>
                  <a:pt x="154" y="161"/>
                  <a:pt x="187" y="119"/>
                </a:cubicBezTo>
                <a:cubicBezTo>
                  <a:pt x="203" y="98"/>
                  <a:pt x="220" y="77"/>
                  <a:pt x="238" y="58"/>
                </a:cubicBezTo>
                <a:cubicBezTo>
                  <a:pt x="247" y="48"/>
                  <a:pt x="256" y="38"/>
                  <a:pt x="265" y="28"/>
                </a:cubicBezTo>
                <a:cubicBezTo>
                  <a:pt x="274" y="19"/>
                  <a:pt x="284" y="9"/>
                  <a:pt x="294" y="0"/>
                </a:cubicBezTo>
                <a:cubicBezTo>
                  <a:pt x="293" y="0"/>
                  <a:pt x="293" y="0"/>
                  <a:pt x="293" y="0"/>
                </a:cubicBezTo>
                <a:cubicBezTo>
                  <a:pt x="283" y="9"/>
                  <a:pt x="273" y="18"/>
                  <a:pt x="264" y="27"/>
                </a:cubicBezTo>
                <a:cubicBezTo>
                  <a:pt x="255" y="37"/>
                  <a:pt x="246" y="47"/>
                  <a:pt x="237" y="56"/>
                </a:cubicBezTo>
                <a:cubicBezTo>
                  <a:pt x="218" y="76"/>
                  <a:pt x="201" y="96"/>
                  <a:pt x="185" y="117"/>
                </a:cubicBezTo>
                <a:cubicBezTo>
                  <a:pt x="151" y="159"/>
                  <a:pt x="121" y="203"/>
                  <a:pt x="95" y="249"/>
                </a:cubicBezTo>
                <a:cubicBezTo>
                  <a:pt x="68" y="296"/>
                  <a:pt x="46" y="345"/>
                  <a:pt x="30" y="396"/>
                </a:cubicBezTo>
                <a:cubicBezTo>
                  <a:pt x="13" y="445"/>
                  <a:pt x="3" y="497"/>
                  <a:pt x="0" y="549"/>
                </a:cubicBezTo>
                <a:cubicBezTo>
                  <a:pt x="3" y="555"/>
                  <a:pt x="5" y="561"/>
                  <a:pt x="7" y="568"/>
                </a:cubicBezTo>
                <a:cubicBezTo>
                  <a:pt x="7" y="563"/>
                  <a:pt x="7" y="558"/>
                  <a:pt x="8" y="55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" name="CustomShape 21"/>
          <p:cNvSpPr/>
          <p:nvPr/>
        </p:nvSpPr>
        <p:spPr>
          <a:xfrm>
            <a:off x="1073520" y="6600240"/>
            <a:ext cx="119880" cy="252360"/>
          </a:xfrm>
          <a:custGeom>
            <a:avLst/>
            <a:gdLst/>
            <a:ahLst/>
            <a:cxnLst/>
            <a:rect l="l" t="t" r="r" b="b"/>
            <a:pathLst>
              <a:path w="25" h="53">
                <a:moveTo>
                  <a:pt x="0" y="0"/>
                </a:moveTo>
                <a:cubicBezTo>
                  <a:pt x="5" y="18"/>
                  <a:pt x="12" y="36"/>
                  <a:pt x="19" y="53"/>
                </a:cubicBezTo>
                <a:cubicBezTo>
                  <a:pt x="25" y="53"/>
                  <a:pt x="25" y="53"/>
                  <a:pt x="25" y="53"/>
                </a:cubicBezTo>
                <a:cubicBezTo>
                  <a:pt x="16" y="36"/>
                  <a:pt x="8" y="18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" name="CustomShape 22"/>
          <p:cNvSpPr/>
          <p:nvPr/>
        </p:nvSpPr>
        <p:spPr>
          <a:xfrm>
            <a:off x="973800" y="5897160"/>
            <a:ext cx="137160" cy="673560"/>
          </a:xfrm>
          <a:custGeom>
            <a:avLst/>
            <a:gdLst/>
            <a:ahLst/>
            <a:cxnLst/>
            <a:rect l="l" t="t" r="r" b="b"/>
            <a:pathLst>
              <a:path w="29" h="141">
                <a:moveTo>
                  <a:pt x="0" y="0"/>
                </a:moveTo>
                <a:cubicBezTo>
                  <a:pt x="0" y="30"/>
                  <a:pt x="2" y="60"/>
                  <a:pt x="7" y="89"/>
                </a:cubicBezTo>
                <a:cubicBezTo>
                  <a:pt x="11" y="98"/>
                  <a:pt x="14" y="108"/>
                  <a:pt x="18" y="117"/>
                </a:cubicBezTo>
                <a:cubicBezTo>
                  <a:pt x="22" y="125"/>
                  <a:pt x="25" y="133"/>
                  <a:pt x="29" y="141"/>
                </a:cubicBezTo>
                <a:cubicBezTo>
                  <a:pt x="28" y="139"/>
                  <a:pt x="28" y="137"/>
                  <a:pt x="27" y="135"/>
                </a:cubicBezTo>
                <a:cubicBezTo>
                  <a:pt x="16" y="98"/>
                  <a:pt x="10" y="60"/>
                  <a:pt x="8" y="22"/>
                </a:cubicBezTo>
                <a:cubicBezTo>
                  <a:pt x="7" y="18"/>
                  <a:pt x="5" y="15"/>
                  <a:pt x="4" y="11"/>
                </a:cubicBezTo>
                <a:cubicBezTo>
                  <a:pt x="2" y="7"/>
                  <a:pt x="1" y="3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" name="CustomShape 23"/>
          <p:cNvSpPr/>
          <p:nvPr/>
        </p:nvSpPr>
        <p:spPr>
          <a:xfrm>
            <a:off x="973800" y="5772600"/>
            <a:ext cx="37440" cy="227160"/>
          </a:xfrm>
          <a:custGeom>
            <a:avLst/>
            <a:gdLst/>
            <a:ahLst/>
            <a:cxnLst/>
            <a:rect l="l" t="t" r="r" b="b"/>
            <a:pathLst>
              <a:path w="8" h="48">
                <a:moveTo>
                  <a:pt x="0" y="26"/>
                </a:moveTo>
                <a:cubicBezTo>
                  <a:pt x="1" y="29"/>
                  <a:pt x="2" y="33"/>
                  <a:pt x="4" y="37"/>
                </a:cubicBezTo>
                <a:cubicBezTo>
                  <a:pt x="5" y="41"/>
                  <a:pt x="7" y="44"/>
                  <a:pt x="8" y="48"/>
                </a:cubicBezTo>
                <a:cubicBezTo>
                  <a:pt x="7" y="38"/>
                  <a:pt x="7" y="28"/>
                  <a:pt x="7" y="19"/>
                </a:cubicBezTo>
                <a:cubicBezTo>
                  <a:pt x="5" y="12"/>
                  <a:pt x="3" y="6"/>
                  <a:pt x="0" y="0"/>
                </a:cubicBezTo>
                <a:cubicBezTo>
                  <a:pt x="0" y="1"/>
                  <a:pt x="0" y="3"/>
                  <a:pt x="0" y="4"/>
                </a:cubicBezTo>
                <a:cubicBezTo>
                  <a:pt x="0" y="11"/>
                  <a:pt x="0" y="19"/>
                  <a:pt x="0" y="26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" name="CustomShape 24"/>
          <p:cNvSpPr/>
          <p:nvPr/>
        </p:nvSpPr>
        <p:spPr>
          <a:xfrm>
            <a:off x="1006200" y="6322680"/>
            <a:ext cx="209880" cy="529920"/>
          </a:xfrm>
          <a:custGeom>
            <a:avLst/>
            <a:gdLst/>
            <a:ahLst/>
            <a:cxnLst/>
            <a:rect l="l" t="t" r="r" b="b"/>
            <a:pathLst>
              <a:path w="44" h="111">
                <a:moveTo>
                  <a:pt x="11" y="28"/>
                </a:moveTo>
                <a:cubicBezTo>
                  <a:pt x="7" y="19"/>
                  <a:pt x="4" y="9"/>
                  <a:pt x="0" y="0"/>
                </a:cubicBezTo>
                <a:cubicBezTo>
                  <a:pt x="3" y="16"/>
                  <a:pt x="7" y="33"/>
                  <a:pt x="11" y="49"/>
                </a:cubicBezTo>
                <a:cubicBezTo>
                  <a:pt x="12" y="52"/>
                  <a:pt x="13" y="55"/>
                  <a:pt x="14" y="58"/>
                </a:cubicBezTo>
                <a:cubicBezTo>
                  <a:pt x="22" y="76"/>
                  <a:pt x="30" y="94"/>
                  <a:pt x="39" y="111"/>
                </a:cubicBezTo>
                <a:cubicBezTo>
                  <a:pt x="44" y="111"/>
                  <a:pt x="44" y="111"/>
                  <a:pt x="44" y="111"/>
                </a:cubicBezTo>
                <a:cubicBezTo>
                  <a:pt x="35" y="92"/>
                  <a:pt x="28" y="72"/>
                  <a:pt x="22" y="52"/>
                </a:cubicBezTo>
                <a:cubicBezTo>
                  <a:pt x="18" y="44"/>
                  <a:pt x="15" y="36"/>
                  <a:pt x="11" y="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" name="CustomShape 25"/>
          <p:cNvSpPr/>
          <p:nvPr/>
        </p:nvSpPr>
        <p:spPr>
          <a:xfrm>
            <a:off x="0" y="0"/>
            <a:ext cx="182160" cy="685728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2540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5" name="CustomShape 26"/>
          <p:cNvSpPr/>
          <p:nvPr/>
        </p:nvSpPr>
        <p:spPr>
          <a:xfrm>
            <a:off x="0" y="4323960"/>
            <a:ext cx="1743840" cy="777960"/>
          </a:xfrm>
          <a:custGeom>
            <a:avLst/>
            <a:gdLst/>
            <a:ahLst/>
            <a:cxnLst/>
            <a:rect l="l" t="t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" name="PlaceHolder 27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27" name="PlaceHolder 28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>
    <p:wipe dir="r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CustomShape 1"/>
          <p:cNvSpPr/>
          <p:nvPr/>
        </p:nvSpPr>
        <p:spPr>
          <a:xfrm>
            <a:off x="0" y="2575080"/>
            <a:ext cx="100080" cy="625320"/>
          </a:xfrm>
          <a:custGeom>
            <a:avLst/>
            <a:gdLst/>
            <a:ahLst/>
            <a:cxnLst/>
            <a:rect l="l" t="t" r="r" b="b"/>
            <a:pathLst>
              <a:path w="22" h="136">
                <a:moveTo>
                  <a:pt x="22" y="136"/>
                </a:moveTo>
                <a:cubicBezTo>
                  <a:pt x="20" y="117"/>
                  <a:pt x="19" y="99"/>
                  <a:pt x="17" y="80"/>
                </a:cubicBezTo>
                <a:cubicBezTo>
                  <a:pt x="11" y="54"/>
                  <a:pt x="6" y="27"/>
                  <a:pt x="0" y="0"/>
                </a:cubicBezTo>
                <a:cubicBezTo>
                  <a:pt x="0" y="35"/>
                  <a:pt x="0" y="35"/>
                  <a:pt x="0" y="35"/>
                </a:cubicBezTo>
                <a:cubicBezTo>
                  <a:pt x="6" y="64"/>
                  <a:pt x="13" y="94"/>
                  <a:pt x="20" y="124"/>
                </a:cubicBezTo>
                <a:cubicBezTo>
                  <a:pt x="20" y="128"/>
                  <a:pt x="21" y="132"/>
                  <a:pt x="22" y="136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5" name="CustomShape 2"/>
          <p:cNvSpPr/>
          <p:nvPr/>
        </p:nvSpPr>
        <p:spPr>
          <a:xfrm>
            <a:off x="128520" y="3156480"/>
            <a:ext cx="645840" cy="2321640"/>
          </a:xfrm>
          <a:custGeom>
            <a:avLst/>
            <a:gdLst/>
            <a:ahLst/>
            <a:cxnLst/>
            <a:rect l="l" t="t" r="r" b="b"/>
            <a:pathLst>
              <a:path w="140" h="504">
                <a:moveTo>
                  <a:pt x="86" y="350"/>
                </a:moveTo>
                <a:cubicBezTo>
                  <a:pt x="103" y="402"/>
                  <a:pt x="120" y="453"/>
                  <a:pt x="139" y="504"/>
                </a:cubicBezTo>
                <a:cubicBezTo>
                  <a:pt x="139" y="495"/>
                  <a:pt x="139" y="487"/>
                  <a:pt x="140" y="478"/>
                </a:cubicBezTo>
                <a:cubicBezTo>
                  <a:pt x="124" y="435"/>
                  <a:pt x="109" y="391"/>
                  <a:pt x="95" y="347"/>
                </a:cubicBezTo>
                <a:cubicBezTo>
                  <a:pt x="58" y="233"/>
                  <a:pt x="27" y="117"/>
                  <a:pt x="0" y="0"/>
                </a:cubicBezTo>
                <a:cubicBezTo>
                  <a:pt x="2" y="20"/>
                  <a:pt x="4" y="41"/>
                  <a:pt x="6" y="61"/>
                </a:cubicBezTo>
                <a:cubicBezTo>
                  <a:pt x="30" y="158"/>
                  <a:pt x="56" y="255"/>
                  <a:pt x="86" y="35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6" name="CustomShape 3"/>
          <p:cNvSpPr/>
          <p:nvPr/>
        </p:nvSpPr>
        <p:spPr>
          <a:xfrm>
            <a:off x="807120" y="5447160"/>
            <a:ext cx="608760" cy="1419480"/>
          </a:xfrm>
          <a:custGeom>
            <a:avLst/>
            <a:gdLst/>
            <a:ahLst/>
            <a:cxnLst/>
            <a:rect l="l" t="t" r="r" b="b"/>
            <a:pathLst>
              <a:path w="132" h="308">
                <a:moveTo>
                  <a:pt x="8" y="22"/>
                </a:moveTo>
                <a:cubicBezTo>
                  <a:pt x="5" y="15"/>
                  <a:pt x="2" y="8"/>
                  <a:pt x="0" y="0"/>
                </a:cubicBezTo>
                <a:cubicBezTo>
                  <a:pt x="0" y="10"/>
                  <a:pt x="0" y="19"/>
                  <a:pt x="0" y="29"/>
                </a:cubicBezTo>
                <a:cubicBezTo>
                  <a:pt x="21" y="85"/>
                  <a:pt x="44" y="140"/>
                  <a:pt x="68" y="194"/>
                </a:cubicBezTo>
                <a:cubicBezTo>
                  <a:pt x="85" y="232"/>
                  <a:pt x="104" y="270"/>
                  <a:pt x="123" y="308"/>
                </a:cubicBezTo>
                <a:cubicBezTo>
                  <a:pt x="132" y="308"/>
                  <a:pt x="132" y="308"/>
                  <a:pt x="132" y="308"/>
                </a:cubicBezTo>
                <a:cubicBezTo>
                  <a:pt x="113" y="269"/>
                  <a:pt x="94" y="230"/>
                  <a:pt x="77" y="190"/>
                </a:cubicBezTo>
                <a:cubicBezTo>
                  <a:pt x="52" y="135"/>
                  <a:pt x="29" y="79"/>
                  <a:pt x="8" y="22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7" name="CustomShape 4"/>
          <p:cNvSpPr/>
          <p:nvPr/>
        </p:nvSpPr>
        <p:spPr>
          <a:xfrm>
            <a:off x="959760" y="6503760"/>
            <a:ext cx="170640" cy="362880"/>
          </a:xfrm>
          <a:custGeom>
            <a:avLst/>
            <a:gdLst/>
            <a:ahLst/>
            <a:cxnLst/>
            <a:rect l="l" t="t" r="r" b="b"/>
            <a:pathLst>
              <a:path w="37" h="79">
                <a:moveTo>
                  <a:pt x="28" y="79"/>
                </a:moveTo>
                <a:cubicBezTo>
                  <a:pt x="37" y="79"/>
                  <a:pt x="37" y="79"/>
                  <a:pt x="37" y="79"/>
                </a:cubicBezTo>
                <a:cubicBezTo>
                  <a:pt x="24" y="53"/>
                  <a:pt x="12" y="27"/>
                  <a:pt x="0" y="0"/>
                </a:cubicBezTo>
                <a:cubicBezTo>
                  <a:pt x="8" y="27"/>
                  <a:pt x="17" y="53"/>
                  <a:pt x="28" y="79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8" name="CustomShape 5"/>
          <p:cNvSpPr/>
          <p:nvPr/>
        </p:nvSpPr>
        <p:spPr>
          <a:xfrm>
            <a:off x="100800" y="3201120"/>
            <a:ext cx="821160" cy="3327840"/>
          </a:xfrm>
          <a:custGeom>
            <a:avLst/>
            <a:gdLst/>
            <a:ahLst/>
            <a:cxnLst/>
            <a:rect l="l" t="t" r="r" b="b"/>
            <a:pathLst>
              <a:path w="178" h="722">
                <a:moveTo>
                  <a:pt x="162" y="660"/>
                </a:moveTo>
                <a:cubicBezTo>
                  <a:pt x="145" y="618"/>
                  <a:pt x="130" y="576"/>
                  <a:pt x="116" y="534"/>
                </a:cubicBezTo>
                <a:cubicBezTo>
                  <a:pt x="84" y="437"/>
                  <a:pt x="59" y="337"/>
                  <a:pt x="40" y="236"/>
                </a:cubicBezTo>
                <a:cubicBezTo>
                  <a:pt x="29" y="175"/>
                  <a:pt x="20" y="113"/>
                  <a:pt x="12" y="51"/>
                </a:cubicBezTo>
                <a:cubicBezTo>
                  <a:pt x="8" y="34"/>
                  <a:pt x="4" y="17"/>
                  <a:pt x="0" y="0"/>
                </a:cubicBezTo>
                <a:cubicBezTo>
                  <a:pt x="8" y="79"/>
                  <a:pt x="19" y="159"/>
                  <a:pt x="33" y="237"/>
                </a:cubicBezTo>
                <a:cubicBezTo>
                  <a:pt x="51" y="339"/>
                  <a:pt x="76" y="439"/>
                  <a:pt x="107" y="537"/>
                </a:cubicBezTo>
                <a:cubicBezTo>
                  <a:pt x="123" y="586"/>
                  <a:pt x="141" y="634"/>
                  <a:pt x="160" y="681"/>
                </a:cubicBezTo>
                <a:cubicBezTo>
                  <a:pt x="166" y="695"/>
                  <a:pt x="172" y="708"/>
                  <a:pt x="178" y="722"/>
                </a:cubicBezTo>
                <a:cubicBezTo>
                  <a:pt x="176" y="717"/>
                  <a:pt x="175" y="713"/>
                  <a:pt x="174" y="708"/>
                </a:cubicBezTo>
                <a:cubicBezTo>
                  <a:pt x="169" y="692"/>
                  <a:pt x="165" y="676"/>
                  <a:pt x="162" y="66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9" name="CustomShape 6"/>
          <p:cNvSpPr/>
          <p:nvPr/>
        </p:nvSpPr>
        <p:spPr>
          <a:xfrm>
            <a:off x="22320" y="228600"/>
            <a:ext cx="105480" cy="2927160"/>
          </a:xfrm>
          <a:custGeom>
            <a:avLst/>
            <a:gdLst/>
            <a:ahLst/>
            <a:cxnLst/>
            <a:rect l="l" t="t" r="r" b="b"/>
            <a:pathLst>
              <a:path w="23" h="635">
                <a:moveTo>
                  <a:pt x="11" y="577"/>
                </a:moveTo>
                <a:cubicBezTo>
                  <a:pt x="12" y="581"/>
                  <a:pt x="12" y="585"/>
                  <a:pt x="12" y="589"/>
                </a:cubicBezTo>
                <a:cubicBezTo>
                  <a:pt x="15" y="603"/>
                  <a:pt x="19" y="617"/>
                  <a:pt x="22" y="632"/>
                </a:cubicBezTo>
                <a:cubicBezTo>
                  <a:pt x="22" y="633"/>
                  <a:pt x="22" y="634"/>
                  <a:pt x="23" y="635"/>
                </a:cubicBezTo>
                <a:cubicBezTo>
                  <a:pt x="21" y="615"/>
                  <a:pt x="19" y="596"/>
                  <a:pt x="17" y="576"/>
                </a:cubicBezTo>
                <a:cubicBezTo>
                  <a:pt x="9" y="474"/>
                  <a:pt x="5" y="372"/>
                  <a:pt x="5" y="269"/>
                </a:cubicBezTo>
                <a:cubicBezTo>
                  <a:pt x="6" y="179"/>
                  <a:pt x="9" y="90"/>
                  <a:pt x="15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89"/>
                  <a:pt x="2" y="179"/>
                  <a:pt x="1" y="269"/>
                </a:cubicBezTo>
                <a:cubicBezTo>
                  <a:pt x="0" y="372"/>
                  <a:pt x="3" y="474"/>
                  <a:pt x="11" y="577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0" name="CustomShape 7"/>
          <p:cNvSpPr/>
          <p:nvPr/>
        </p:nvSpPr>
        <p:spPr>
          <a:xfrm>
            <a:off x="78120" y="2944080"/>
            <a:ext cx="77400" cy="493200"/>
          </a:xfrm>
          <a:custGeom>
            <a:avLst/>
            <a:gdLst/>
            <a:ahLst/>
            <a:cxnLst/>
            <a:rect l="l" t="t" r="r" b="b"/>
            <a:pathLst>
              <a:path w="17" h="107">
                <a:moveTo>
                  <a:pt x="0" y="0"/>
                </a:moveTo>
                <a:cubicBezTo>
                  <a:pt x="2" y="19"/>
                  <a:pt x="3" y="37"/>
                  <a:pt x="5" y="56"/>
                </a:cubicBezTo>
                <a:cubicBezTo>
                  <a:pt x="9" y="73"/>
                  <a:pt x="13" y="90"/>
                  <a:pt x="17" y="107"/>
                </a:cubicBezTo>
                <a:cubicBezTo>
                  <a:pt x="15" y="87"/>
                  <a:pt x="13" y="66"/>
                  <a:pt x="11" y="46"/>
                </a:cubicBezTo>
                <a:cubicBezTo>
                  <a:pt x="10" y="45"/>
                  <a:pt x="10" y="44"/>
                  <a:pt x="10" y="43"/>
                </a:cubicBezTo>
                <a:cubicBezTo>
                  <a:pt x="7" y="28"/>
                  <a:pt x="3" y="14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1" name="CustomShape 8"/>
          <p:cNvSpPr/>
          <p:nvPr/>
        </p:nvSpPr>
        <p:spPr>
          <a:xfrm>
            <a:off x="769680" y="5478840"/>
            <a:ext cx="189360" cy="1024200"/>
          </a:xfrm>
          <a:custGeom>
            <a:avLst/>
            <a:gdLst/>
            <a:ahLst/>
            <a:cxnLst/>
            <a:rect l="l" t="t" r="r" b="b"/>
            <a:pathLst>
              <a:path w="41" h="222">
                <a:moveTo>
                  <a:pt x="0" y="0"/>
                </a:moveTo>
                <a:cubicBezTo>
                  <a:pt x="0" y="31"/>
                  <a:pt x="2" y="62"/>
                  <a:pt x="5" y="93"/>
                </a:cubicBezTo>
                <a:cubicBezTo>
                  <a:pt x="8" y="117"/>
                  <a:pt x="12" y="142"/>
                  <a:pt x="17" y="166"/>
                </a:cubicBezTo>
                <a:cubicBezTo>
                  <a:pt x="19" y="172"/>
                  <a:pt x="22" y="178"/>
                  <a:pt x="24" y="184"/>
                </a:cubicBezTo>
                <a:cubicBezTo>
                  <a:pt x="30" y="197"/>
                  <a:pt x="35" y="209"/>
                  <a:pt x="41" y="222"/>
                </a:cubicBezTo>
                <a:cubicBezTo>
                  <a:pt x="40" y="219"/>
                  <a:pt x="39" y="215"/>
                  <a:pt x="38" y="212"/>
                </a:cubicBezTo>
                <a:cubicBezTo>
                  <a:pt x="26" y="172"/>
                  <a:pt x="18" y="132"/>
                  <a:pt x="13" y="92"/>
                </a:cubicBezTo>
                <a:cubicBezTo>
                  <a:pt x="11" y="68"/>
                  <a:pt x="9" y="45"/>
                  <a:pt x="8" y="22"/>
                </a:cubicBezTo>
                <a:cubicBezTo>
                  <a:pt x="8" y="21"/>
                  <a:pt x="7" y="20"/>
                  <a:pt x="7" y="18"/>
                </a:cubicBezTo>
                <a:cubicBezTo>
                  <a:pt x="5" y="12"/>
                  <a:pt x="2" y="6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2" name="CustomShape 9"/>
          <p:cNvSpPr/>
          <p:nvPr/>
        </p:nvSpPr>
        <p:spPr>
          <a:xfrm>
            <a:off x="775440" y="1398960"/>
            <a:ext cx="2075400" cy="4047480"/>
          </a:xfrm>
          <a:custGeom>
            <a:avLst/>
            <a:gdLst/>
            <a:ahLst/>
            <a:cxnLst/>
            <a:rect l="l" t="t" r="r" b="b"/>
            <a:pathLst>
              <a:path w="450" h="878">
                <a:moveTo>
                  <a:pt x="7" y="854"/>
                </a:moveTo>
                <a:cubicBezTo>
                  <a:pt x="10" y="772"/>
                  <a:pt x="26" y="691"/>
                  <a:pt x="50" y="613"/>
                </a:cubicBezTo>
                <a:cubicBezTo>
                  <a:pt x="75" y="535"/>
                  <a:pt x="109" y="460"/>
                  <a:pt x="149" y="388"/>
                </a:cubicBezTo>
                <a:cubicBezTo>
                  <a:pt x="189" y="316"/>
                  <a:pt x="235" y="248"/>
                  <a:pt x="285" y="183"/>
                </a:cubicBezTo>
                <a:cubicBezTo>
                  <a:pt x="310" y="151"/>
                  <a:pt x="337" y="119"/>
                  <a:pt x="364" y="89"/>
                </a:cubicBezTo>
                <a:cubicBezTo>
                  <a:pt x="378" y="74"/>
                  <a:pt x="392" y="58"/>
                  <a:pt x="406" y="44"/>
                </a:cubicBezTo>
                <a:cubicBezTo>
                  <a:pt x="421" y="29"/>
                  <a:pt x="435" y="15"/>
                  <a:pt x="450" y="1"/>
                </a:cubicBezTo>
                <a:cubicBezTo>
                  <a:pt x="450" y="0"/>
                  <a:pt x="450" y="0"/>
                  <a:pt x="450" y="0"/>
                </a:cubicBezTo>
                <a:cubicBezTo>
                  <a:pt x="434" y="14"/>
                  <a:pt x="420" y="28"/>
                  <a:pt x="405" y="43"/>
                </a:cubicBezTo>
                <a:cubicBezTo>
                  <a:pt x="391" y="57"/>
                  <a:pt x="377" y="72"/>
                  <a:pt x="363" y="88"/>
                </a:cubicBezTo>
                <a:cubicBezTo>
                  <a:pt x="335" y="118"/>
                  <a:pt x="308" y="149"/>
                  <a:pt x="283" y="181"/>
                </a:cubicBezTo>
                <a:cubicBezTo>
                  <a:pt x="232" y="246"/>
                  <a:pt x="185" y="314"/>
                  <a:pt x="145" y="386"/>
                </a:cubicBezTo>
                <a:cubicBezTo>
                  <a:pt x="104" y="457"/>
                  <a:pt x="70" y="533"/>
                  <a:pt x="45" y="611"/>
                </a:cubicBezTo>
                <a:cubicBezTo>
                  <a:pt x="19" y="690"/>
                  <a:pt x="3" y="771"/>
                  <a:pt x="0" y="854"/>
                </a:cubicBezTo>
                <a:cubicBezTo>
                  <a:pt x="0" y="856"/>
                  <a:pt x="0" y="857"/>
                  <a:pt x="0" y="859"/>
                </a:cubicBezTo>
                <a:cubicBezTo>
                  <a:pt x="2" y="865"/>
                  <a:pt x="4" y="872"/>
                  <a:pt x="7" y="878"/>
                </a:cubicBezTo>
                <a:cubicBezTo>
                  <a:pt x="7" y="870"/>
                  <a:pt x="7" y="862"/>
                  <a:pt x="7" y="854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3" name="CustomShape 10"/>
          <p:cNvSpPr/>
          <p:nvPr/>
        </p:nvSpPr>
        <p:spPr>
          <a:xfrm>
            <a:off x="922680" y="6530040"/>
            <a:ext cx="161280" cy="336600"/>
          </a:xfrm>
          <a:custGeom>
            <a:avLst/>
            <a:gdLst/>
            <a:ahLst/>
            <a:cxnLst/>
            <a:rect l="l" t="t" r="r" b="b"/>
            <a:pathLst>
              <a:path w="35" h="73">
                <a:moveTo>
                  <a:pt x="0" y="0"/>
                </a:moveTo>
                <a:cubicBezTo>
                  <a:pt x="7" y="24"/>
                  <a:pt x="16" y="49"/>
                  <a:pt x="26" y="73"/>
                </a:cubicBezTo>
                <a:cubicBezTo>
                  <a:pt x="35" y="73"/>
                  <a:pt x="35" y="73"/>
                  <a:pt x="35" y="73"/>
                </a:cubicBezTo>
                <a:cubicBezTo>
                  <a:pt x="23" y="49"/>
                  <a:pt x="11" y="24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4" name="CustomShape 11"/>
          <p:cNvSpPr/>
          <p:nvPr/>
        </p:nvSpPr>
        <p:spPr>
          <a:xfrm>
            <a:off x="769680" y="5359320"/>
            <a:ext cx="36720" cy="221040"/>
          </a:xfrm>
          <a:custGeom>
            <a:avLst/>
            <a:gdLst/>
            <a:ahLst/>
            <a:cxnLst/>
            <a:rect l="l" t="t" r="r" b="b"/>
            <a:pathLst>
              <a:path w="8" h="48">
                <a:moveTo>
                  <a:pt x="7" y="44"/>
                </a:moveTo>
                <a:cubicBezTo>
                  <a:pt x="7" y="46"/>
                  <a:pt x="8" y="47"/>
                  <a:pt x="8" y="48"/>
                </a:cubicBezTo>
                <a:cubicBezTo>
                  <a:pt x="8" y="38"/>
                  <a:pt x="8" y="29"/>
                  <a:pt x="8" y="19"/>
                </a:cubicBezTo>
                <a:cubicBezTo>
                  <a:pt x="5" y="13"/>
                  <a:pt x="3" y="6"/>
                  <a:pt x="1" y="0"/>
                </a:cubicBezTo>
                <a:cubicBezTo>
                  <a:pt x="0" y="9"/>
                  <a:pt x="0" y="17"/>
                  <a:pt x="0" y="26"/>
                </a:cubicBezTo>
                <a:cubicBezTo>
                  <a:pt x="2" y="32"/>
                  <a:pt x="5" y="38"/>
                  <a:pt x="7" y="44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5" name="CustomShape 12"/>
          <p:cNvSpPr/>
          <p:nvPr/>
        </p:nvSpPr>
        <p:spPr>
          <a:xfrm>
            <a:off x="849960" y="6244560"/>
            <a:ext cx="237960" cy="621720"/>
          </a:xfrm>
          <a:custGeom>
            <a:avLst/>
            <a:gdLst/>
            <a:ahLst/>
            <a:cxnLst/>
            <a:rect l="l" t="t" r="r" b="b"/>
            <a:pathLst>
              <a:path w="52" h="135">
                <a:moveTo>
                  <a:pt x="7" y="18"/>
                </a:moveTo>
                <a:cubicBezTo>
                  <a:pt x="5" y="12"/>
                  <a:pt x="2" y="6"/>
                  <a:pt x="0" y="0"/>
                </a:cubicBezTo>
                <a:cubicBezTo>
                  <a:pt x="3" y="16"/>
                  <a:pt x="7" y="32"/>
                  <a:pt x="12" y="48"/>
                </a:cubicBezTo>
                <a:cubicBezTo>
                  <a:pt x="13" y="53"/>
                  <a:pt x="14" y="57"/>
                  <a:pt x="16" y="62"/>
                </a:cubicBezTo>
                <a:cubicBezTo>
                  <a:pt x="27" y="86"/>
                  <a:pt x="39" y="111"/>
                  <a:pt x="51" y="135"/>
                </a:cubicBezTo>
                <a:cubicBezTo>
                  <a:pt x="52" y="135"/>
                  <a:pt x="52" y="135"/>
                  <a:pt x="52" y="135"/>
                </a:cubicBezTo>
                <a:cubicBezTo>
                  <a:pt x="41" y="109"/>
                  <a:pt x="32" y="83"/>
                  <a:pt x="24" y="56"/>
                </a:cubicBezTo>
                <a:cubicBezTo>
                  <a:pt x="18" y="43"/>
                  <a:pt x="13" y="31"/>
                  <a:pt x="7" y="18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6" name="CustomShape 13"/>
          <p:cNvSpPr/>
          <p:nvPr/>
        </p:nvSpPr>
        <p:spPr>
          <a:xfrm>
            <a:off x="27360" y="-720"/>
            <a:ext cx="493560" cy="4400280"/>
          </a:xfrm>
          <a:custGeom>
            <a:avLst/>
            <a:gdLst/>
            <a:ahLst/>
            <a:cxnLst/>
            <a:rect l="l" t="t" r="r" b="b"/>
            <a:pathLst>
              <a:path w="103" h="920">
                <a:moveTo>
                  <a:pt x="7" y="210"/>
                </a:moveTo>
                <a:cubicBezTo>
                  <a:pt x="11" y="288"/>
                  <a:pt x="17" y="367"/>
                  <a:pt x="26" y="445"/>
                </a:cubicBezTo>
                <a:cubicBezTo>
                  <a:pt x="34" y="523"/>
                  <a:pt x="44" y="601"/>
                  <a:pt x="57" y="679"/>
                </a:cubicBezTo>
                <a:cubicBezTo>
                  <a:pt x="69" y="757"/>
                  <a:pt x="84" y="834"/>
                  <a:pt x="101" y="911"/>
                </a:cubicBezTo>
                <a:cubicBezTo>
                  <a:pt x="102" y="914"/>
                  <a:pt x="103" y="917"/>
                  <a:pt x="103" y="920"/>
                </a:cubicBezTo>
                <a:cubicBezTo>
                  <a:pt x="102" y="905"/>
                  <a:pt x="100" y="889"/>
                  <a:pt x="99" y="874"/>
                </a:cubicBezTo>
                <a:cubicBezTo>
                  <a:pt x="99" y="871"/>
                  <a:pt x="99" y="868"/>
                  <a:pt x="99" y="866"/>
                </a:cubicBezTo>
                <a:cubicBezTo>
                  <a:pt x="85" y="803"/>
                  <a:pt x="73" y="741"/>
                  <a:pt x="63" y="678"/>
                </a:cubicBezTo>
                <a:cubicBezTo>
                  <a:pt x="50" y="600"/>
                  <a:pt x="39" y="523"/>
                  <a:pt x="30" y="444"/>
                </a:cubicBezTo>
                <a:cubicBezTo>
                  <a:pt x="21" y="366"/>
                  <a:pt x="14" y="288"/>
                  <a:pt x="9" y="209"/>
                </a:cubicBezTo>
                <a:cubicBezTo>
                  <a:pt x="7" y="170"/>
                  <a:pt x="5" y="131"/>
                  <a:pt x="3" y="92"/>
                </a:cubicBezTo>
                <a:cubicBezTo>
                  <a:pt x="2" y="61"/>
                  <a:pt x="1" y="31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1"/>
                  <a:pt x="1" y="61"/>
                  <a:pt x="1" y="92"/>
                </a:cubicBezTo>
                <a:cubicBezTo>
                  <a:pt x="3" y="131"/>
                  <a:pt x="4" y="170"/>
                  <a:pt x="7" y="21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7" name="CustomShape 14"/>
          <p:cNvSpPr/>
          <p:nvPr/>
        </p:nvSpPr>
        <p:spPr>
          <a:xfrm>
            <a:off x="550440" y="4316400"/>
            <a:ext cx="422640" cy="1580040"/>
          </a:xfrm>
          <a:custGeom>
            <a:avLst/>
            <a:gdLst/>
            <a:ahLst/>
            <a:cxnLst/>
            <a:rect l="l" t="t" r="r" b="b"/>
            <a:pathLst>
              <a:path w="88" h="330">
                <a:moveTo>
                  <a:pt x="53" y="229"/>
                </a:moveTo>
                <a:cubicBezTo>
                  <a:pt x="64" y="263"/>
                  <a:pt x="75" y="297"/>
                  <a:pt x="88" y="330"/>
                </a:cubicBezTo>
                <a:cubicBezTo>
                  <a:pt x="88" y="323"/>
                  <a:pt x="88" y="315"/>
                  <a:pt x="88" y="308"/>
                </a:cubicBezTo>
                <a:cubicBezTo>
                  <a:pt x="88" y="307"/>
                  <a:pt x="88" y="305"/>
                  <a:pt x="88" y="304"/>
                </a:cubicBezTo>
                <a:cubicBezTo>
                  <a:pt x="79" y="278"/>
                  <a:pt x="70" y="252"/>
                  <a:pt x="62" y="226"/>
                </a:cubicBezTo>
                <a:cubicBezTo>
                  <a:pt x="38" y="152"/>
                  <a:pt x="17" y="76"/>
                  <a:pt x="0" y="0"/>
                </a:cubicBezTo>
                <a:cubicBezTo>
                  <a:pt x="2" y="21"/>
                  <a:pt x="4" y="42"/>
                  <a:pt x="7" y="63"/>
                </a:cubicBezTo>
                <a:cubicBezTo>
                  <a:pt x="21" y="119"/>
                  <a:pt x="36" y="174"/>
                  <a:pt x="53" y="22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8" name="CustomShape 15"/>
          <p:cNvSpPr/>
          <p:nvPr/>
        </p:nvSpPr>
        <p:spPr>
          <a:xfrm>
            <a:off x="1006200" y="5862600"/>
            <a:ext cx="430200" cy="990000"/>
          </a:xfrm>
          <a:custGeom>
            <a:avLst/>
            <a:gdLst/>
            <a:ahLst/>
            <a:cxnLst/>
            <a:rect l="l" t="t" r="r" b="b"/>
            <a:pathLst>
              <a:path w="90" h="207">
                <a:moveTo>
                  <a:pt x="6" y="15"/>
                </a:moveTo>
                <a:cubicBezTo>
                  <a:pt x="4" y="10"/>
                  <a:pt x="2" y="5"/>
                  <a:pt x="0" y="0"/>
                </a:cubicBezTo>
                <a:cubicBezTo>
                  <a:pt x="0" y="9"/>
                  <a:pt x="0" y="19"/>
                  <a:pt x="1" y="29"/>
                </a:cubicBezTo>
                <a:cubicBezTo>
                  <a:pt x="14" y="62"/>
                  <a:pt x="27" y="95"/>
                  <a:pt x="42" y="127"/>
                </a:cubicBezTo>
                <a:cubicBezTo>
                  <a:pt x="54" y="154"/>
                  <a:pt x="67" y="181"/>
                  <a:pt x="80" y="207"/>
                </a:cubicBezTo>
                <a:cubicBezTo>
                  <a:pt x="90" y="207"/>
                  <a:pt x="90" y="207"/>
                  <a:pt x="90" y="207"/>
                </a:cubicBezTo>
                <a:cubicBezTo>
                  <a:pt x="76" y="180"/>
                  <a:pt x="63" y="152"/>
                  <a:pt x="50" y="123"/>
                </a:cubicBezTo>
                <a:cubicBezTo>
                  <a:pt x="34" y="88"/>
                  <a:pt x="20" y="51"/>
                  <a:pt x="6" y="1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9" name="CustomShape 16"/>
          <p:cNvSpPr/>
          <p:nvPr/>
        </p:nvSpPr>
        <p:spPr>
          <a:xfrm>
            <a:off x="521640" y="4364280"/>
            <a:ext cx="551160" cy="2235240"/>
          </a:xfrm>
          <a:custGeom>
            <a:avLst/>
            <a:gdLst/>
            <a:ahLst/>
            <a:cxnLst/>
            <a:rect l="l" t="t" r="r" b="b"/>
            <a:pathLst>
              <a:path w="115" h="467">
                <a:moveTo>
                  <a:pt x="101" y="409"/>
                </a:moveTo>
                <a:cubicBezTo>
                  <a:pt x="93" y="388"/>
                  <a:pt x="85" y="366"/>
                  <a:pt x="78" y="344"/>
                </a:cubicBezTo>
                <a:cubicBezTo>
                  <a:pt x="57" y="281"/>
                  <a:pt x="41" y="216"/>
                  <a:pt x="29" y="151"/>
                </a:cubicBezTo>
                <a:cubicBezTo>
                  <a:pt x="22" y="119"/>
                  <a:pt x="17" y="86"/>
                  <a:pt x="13" y="53"/>
                </a:cubicBezTo>
                <a:cubicBezTo>
                  <a:pt x="9" y="35"/>
                  <a:pt x="4" y="18"/>
                  <a:pt x="0" y="0"/>
                </a:cubicBezTo>
                <a:cubicBezTo>
                  <a:pt x="5" y="51"/>
                  <a:pt x="12" y="102"/>
                  <a:pt x="21" y="152"/>
                </a:cubicBezTo>
                <a:cubicBezTo>
                  <a:pt x="33" y="218"/>
                  <a:pt x="49" y="283"/>
                  <a:pt x="69" y="347"/>
                </a:cubicBezTo>
                <a:cubicBezTo>
                  <a:pt x="79" y="378"/>
                  <a:pt x="90" y="410"/>
                  <a:pt x="103" y="441"/>
                </a:cubicBezTo>
                <a:cubicBezTo>
                  <a:pt x="107" y="449"/>
                  <a:pt x="111" y="458"/>
                  <a:pt x="115" y="467"/>
                </a:cubicBezTo>
                <a:cubicBezTo>
                  <a:pt x="114" y="464"/>
                  <a:pt x="113" y="461"/>
                  <a:pt x="112" y="458"/>
                </a:cubicBezTo>
                <a:cubicBezTo>
                  <a:pt x="108" y="442"/>
                  <a:pt x="104" y="425"/>
                  <a:pt x="101" y="40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0" name="CustomShape 17"/>
          <p:cNvSpPr/>
          <p:nvPr/>
        </p:nvSpPr>
        <p:spPr>
          <a:xfrm>
            <a:off x="468000" y="1289160"/>
            <a:ext cx="173520" cy="3026520"/>
          </a:xfrm>
          <a:custGeom>
            <a:avLst/>
            <a:gdLst/>
            <a:ahLst/>
            <a:cxnLst/>
            <a:rect l="l" t="t" r="r" b="b"/>
            <a:pathLst>
              <a:path w="36" h="633">
                <a:moveTo>
                  <a:pt x="17" y="633"/>
                </a:moveTo>
                <a:cubicBezTo>
                  <a:pt x="15" y="621"/>
                  <a:pt x="14" y="609"/>
                  <a:pt x="13" y="597"/>
                </a:cubicBezTo>
                <a:cubicBezTo>
                  <a:pt x="8" y="530"/>
                  <a:pt x="5" y="464"/>
                  <a:pt x="5" y="398"/>
                </a:cubicBezTo>
                <a:cubicBezTo>
                  <a:pt x="5" y="331"/>
                  <a:pt x="8" y="265"/>
                  <a:pt x="13" y="198"/>
                </a:cubicBezTo>
                <a:cubicBezTo>
                  <a:pt x="15" y="165"/>
                  <a:pt x="18" y="132"/>
                  <a:pt x="22" y="99"/>
                </a:cubicBezTo>
                <a:cubicBezTo>
                  <a:pt x="26" y="66"/>
                  <a:pt x="30" y="33"/>
                  <a:pt x="36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29" y="33"/>
                  <a:pt x="24" y="66"/>
                  <a:pt x="20" y="99"/>
                </a:cubicBezTo>
                <a:cubicBezTo>
                  <a:pt x="16" y="132"/>
                  <a:pt x="13" y="165"/>
                  <a:pt x="10" y="198"/>
                </a:cubicBezTo>
                <a:cubicBezTo>
                  <a:pt x="4" y="264"/>
                  <a:pt x="1" y="331"/>
                  <a:pt x="1" y="398"/>
                </a:cubicBezTo>
                <a:cubicBezTo>
                  <a:pt x="0" y="461"/>
                  <a:pt x="2" y="525"/>
                  <a:pt x="7" y="589"/>
                </a:cubicBezTo>
                <a:cubicBezTo>
                  <a:pt x="10" y="603"/>
                  <a:pt x="13" y="618"/>
                  <a:pt x="16" y="632"/>
                </a:cubicBezTo>
                <a:cubicBezTo>
                  <a:pt x="16" y="632"/>
                  <a:pt x="17" y="633"/>
                  <a:pt x="17" y="63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1" name="CustomShape 18"/>
          <p:cNvSpPr/>
          <p:nvPr/>
        </p:nvSpPr>
        <p:spPr>
          <a:xfrm>
            <a:off x="1111680" y="6571440"/>
            <a:ext cx="133560" cy="280800"/>
          </a:xfrm>
          <a:custGeom>
            <a:avLst/>
            <a:gdLst/>
            <a:ahLst/>
            <a:cxnLst/>
            <a:rect l="l" t="t" r="r" b="b"/>
            <a:pathLst>
              <a:path w="28" h="59">
                <a:moveTo>
                  <a:pt x="22" y="59"/>
                </a:moveTo>
                <a:cubicBezTo>
                  <a:pt x="28" y="59"/>
                  <a:pt x="28" y="59"/>
                  <a:pt x="28" y="59"/>
                </a:cubicBezTo>
                <a:cubicBezTo>
                  <a:pt x="18" y="40"/>
                  <a:pt x="9" y="20"/>
                  <a:pt x="0" y="0"/>
                </a:cubicBezTo>
                <a:cubicBezTo>
                  <a:pt x="6" y="20"/>
                  <a:pt x="13" y="40"/>
                  <a:pt x="22" y="5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2" name="CustomShape 19"/>
          <p:cNvSpPr/>
          <p:nvPr/>
        </p:nvSpPr>
        <p:spPr>
          <a:xfrm>
            <a:off x="502560" y="4107600"/>
            <a:ext cx="81720" cy="510840"/>
          </a:xfrm>
          <a:custGeom>
            <a:avLst/>
            <a:gdLst/>
            <a:ahLst/>
            <a:cxnLst/>
            <a:rect l="l" t="t" r="r" b="b"/>
            <a:pathLst>
              <a:path w="17" h="107">
                <a:moveTo>
                  <a:pt x="4" y="54"/>
                </a:moveTo>
                <a:cubicBezTo>
                  <a:pt x="8" y="72"/>
                  <a:pt x="13" y="89"/>
                  <a:pt x="17" y="107"/>
                </a:cubicBezTo>
                <a:cubicBezTo>
                  <a:pt x="14" y="86"/>
                  <a:pt x="12" y="65"/>
                  <a:pt x="10" y="44"/>
                </a:cubicBezTo>
                <a:cubicBezTo>
                  <a:pt x="10" y="44"/>
                  <a:pt x="9" y="43"/>
                  <a:pt x="9" y="43"/>
                </a:cubicBezTo>
                <a:cubicBezTo>
                  <a:pt x="6" y="29"/>
                  <a:pt x="3" y="14"/>
                  <a:pt x="0" y="0"/>
                </a:cubicBezTo>
                <a:cubicBezTo>
                  <a:pt x="0" y="2"/>
                  <a:pt x="0" y="5"/>
                  <a:pt x="0" y="8"/>
                </a:cubicBezTo>
                <a:cubicBezTo>
                  <a:pt x="1" y="23"/>
                  <a:pt x="3" y="39"/>
                  <a:pt x="4" y="5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3" name="CustomShape 20"/>
          <p:cNvSpPr/>
          <p:nvPr/>
        </p:nvSpPr>
        <p:spPr>
          <a:xfrm>
            <a:off x="973800" y="3145680"/>
            <a:ext cx="1409400" cy="2716200"/>
          </a:xfrm>
          <a:custGeom>
            <a:avLst/>
            <a:gdLst/>
            <a:ahLst/>
            <a:cxnLst/>
            <a:rect l="l" t="t" r="r" b="b"/>
            <a:pathLst>
              <a:path w="294" h="568">
                <a:moveTo>
                  <a:pt x="8" y="553"/>
                </a:moveTo>
                <a:cubicBezTo>
                  <a:pt x="9" y="501"/>
                  <a:pt x="19" y="448"/>
                  <a:pt x="35" y="397"/>
                </a:cubicBezTo>
                <a:cubicBezTo>
                  <a:pt x="51" y="347"/>
                  <a:pt x="73" y="298"/>
                  <a:pt x="99" y="252"/>
                </a:cubicBezTo>
                <a:cubicBezTo>
                  <a:pt x="124" y="205"/>
                  <a:pt x="154" y="161"/>
                  <a:pt x="187" y="119"/>
                </a:cubicBezTo>
                <a:cubicBezTo>
                  <a:pt x="203" y="98"/>
                  <a:pt x="220" y="77"/>
                  <a:pt x="238" y="58"/>
                </a:cubicBezTo>
                <a:cubicBezTo>
                  <a:pt x="247" y="48"/>
                  <a:pt x="256" y="38"/>
                  <a:pt x="265" y="28"/>
                </a:cubicBezTo>
                <a:cubicBezTo>
                  <a:pt x="274" y="19"/>
                  <a:pt x="284" y="9"/>
                  <a:pt x="294" y="0"/>
                </a:cubicBezTo>
                <a:cubicBezTo>
                  <a:pt x="293" y="0"/>
                  <a:pt x="293" y="0"/>
                  <a:pt x="293" y="0"/>
                </a:cubicBezTo>
                <a:cubicBezTo>
                  <a:pt x="283" y="9"/>
                  <a:pt x="273" y="18"/>
                  <a:pt x="264" y="27"/>
                </a:cubicBezTo>
                <a:cubicBezTo>
                  <a:pt x="255" y="37"/>
                  <a:pt x="246" y="47"/>
                  <a:pt x="237" y="56"/>
                </a:cubicBezTo>
                <a:cubicBezTo>
                  <a:pt x="218" y="76"/>
                  <a:pt x="201" y="96"/>
                  <a:pt x="185" y="117"/>
                </a:cubicBezTo>
                <a:cubicBezTo>
                  <a:pt x="151" y="159"/>
                  <a:pt x="121" y="203"/>
                  <a:pt x="95" y="249"/>
                </a:cubicBezTo>
                <a:cubicBezTo>
                  <a:pt x="68" y="296"/>
                  <a:pt x="46" y="345"/>
                  <a:pt x="30" y="396"/>
                </a:cubicBezTo>
                <a:cubicBezTo>
                  <a:pt x="13" y="445"/>
                  <a:pt x="3" y="497"/>
                  <a:pt x="0" y="549"/>
                </a:cubicBezTo>
                <a:cubicBezTo>
                  <a:pt x="3" y="555"/>
                  <a:pt x="5" y="561"/>
                  <a:pt x="7" y="568"/>
                </a:cubicBezTo>
                <a:cubicBezTo>
                  <a:pt x="7" y="563"/>
                  <a:pt x="7" y="558"/>
                  <a:pt x="8" y="55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4" name="CustomShape 21"/>
          <p:cNvSpPr/>
          <p:nvPr/>
        </p:nvSpPr>
        <p:spPr>
          <a:xfrm>
            <a:off x="1073520" y="6600240"/>
            <a:ext cx="119880" cy="252360"/>
          </a:xfrm>
          <a:custGeom>
            <a:avLst/>
            <a:gdLst/>
            <a:ahLst/>
            <a:cxnLst/>
            <a:rect l="l" t="t" r="r" b="b"/>
            <a:pathLst>
              <a:path w="25" h="53">
                <a:moveTo>
                  <a:pt x="0" y="0"/>
                </a:moveTo>
                <a:cubicBezTo>
                  <a:pt x="5" y="18"/>
                  <a:pt x="12" y="36"/>
                  <a:pt x="19" y="53"/>
                </a:cubicBezTo>
                <a:cubicBezTo>
                  <a:pt x="25" y="53"/>
                  <a:pt x="25" y="53"/>
                  <a:pt x="25" y="53"/>
                </a:cubicBezTo>
                <a:cubicBezTo>
                  <a:pt x="16" y="36"/>
                  <a:pt x="8" y="18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5" name="CustomShape 22"/>
          <p:cNvSpPr/>
          <p:nvPr/>
        </p:nvSpPr>
        <p:spPr>
          <a:xfrm>
            <a:off x="973800" y="5897160"/>
            <a:ext cx="137160" cy="673560"/>
          </a:xfrm>
          <a:custGeom>
            <a:avLst/>
            <a:gdLst/>
            <a:ahLst/>
            <a:cxnLst/>
            <a:rect l="l" t="t" r="r" b="b"/>
            <a:pathLst>
              <a:path w="29" h="141">
                <a:moveTo>
                  <a:pt x="0" y="0"/>
                </a:moveTo>
                <a:cubicBezTo>
                  <a:pt x="0" y="30"/>
                  <a:pt x="2" y="60"/>
                  <a:pt x="7" y="89"/>
                </a:cubicBezTo>
                <a:cubicBezTo>
                  <a:pt x="11" y="98"/>
                  <a:pt x="14" y="108"/>
                  <a:pt x="18" y="117"/>
                </a:cubicBezTo>
                <a:cubicBezTo>
                  <a:pt x="22" y="125"/>
                  <a:pt x="25" y="133"/>
                  <a:pt x="29" y="141"/>
                </a:cubicBezTo>
                <a:cubicBezTo>
                  <a:pt x="28" y="139"/>
                  <a:pt x="28" y="137"/>
                  <a:pt x="27" y="135"/>
                </a:cubicBezTo>
                <a:cubicBezTo>
                  <a:pt x="16" y="98"/>
                  <a:pt x="10" y="60"/>
                  <a:pt x="8" y="22"/>
                </a:cubicBezTo>
                <a:cubicBezTo>
                  <a:pt x="7" y="18"/>
                  <a:pt x="5" y="15"/>
                  <a:pt x="4" y="11"/>
                </a:cubicBezTo>
                <a:cubicBezTo>
                  <a:pt x="2" y="7"/>
                  <a:pt x="1" y="3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6" name="CustomShape 23"/>
          <p:cNvSpPr/>
          <p:nvPr/>
        </p:nvSpPr>
        <p:spPr>
          <a:xfrm>
            <a:off x="973800" y="5772600"/>
            <a:ext cx="37440" cy="227160"/>
          </a:xfrm>
          <a:custGeom>
            <a:avLst/>
            <a:gdLst/>
            <a:ahLst/>
            <a:cxnLst/>
            <a:rect l="l" t="t" r="r" b="b"/>
            <a:pathLst>
              <a:path w="8" h="48">
                <a:moveTo>
                  <a:pt x="0" y="26"/>
                </a:moveTo>
                <a:cubicBezTo>
                  <a:pt x="1" y="29"/>
                  <a:pt x="2" y="33"/>
                  <a:pt x="4" y="37"/>
                </a:cubicBezTo>
                <a:cubicBezTo>
                  <a:pt x="5" y="41"/>
                  <a:pt x="7" y="44"/>
                  <a:pt x="8" y="48"/>
                </a:cubicBezTo>
                <a:cubicBezTo>
                  <a:pt x="7" y="38"/>
                  <a:pt x="7" y="28"/>
                  <a:pt x="7" y="19"/>
                </a:cubicBezTo>
                <a:cubicBezTo>
                  <a:pt x="5" y="12"/>
                  <a:pt x="3" y="6"/>
                  <a:pt x="0" y="0"/>
                </a:cubicBezTo>
                <a:cubicBezTo>
                  <a:pt x="0" y="1"/>
                  <a:pt x="0" y="3"/>
                  <a:pt x="0" y="4"/>
                </a:cubicBezTo>
                <a:cubicBezTo>
                  <a:pt x="0" y="11"/>
                  <a:pt x="0" y="19"/>
                  <a:pt x="0" y="26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7" name="CustomShape 24"/>
          <p:cNvSpPr/>
          <p:nvPr/>
        </p:nvSpPr>
        <p:spPr>
          <a:xfrm>
            <a:off x="1006200" y="6322680"/>
            <a:ext cx="209880" cy="529920"/>
          </a:xfrm>
          <a:custGeom>
            <a:avLst/>
            <a:gdLst/>
            <a:ahLst/>
            <a:cxnLst/>
            <a:rect l="l" t="t" r="r" b="b"/>
            <a:pathLst>
              <a:path w="44" h="111">
                <a:moveTo>
                  <a:pt x="11" y="28"/>
                </a:moveTo>
                <a:cubicBezTo>
                  <a:pt x="7" y="19"/>
                  <a:pt x="4" y="9"/>
                  <a:pt x="0" y="0"/>
                </a:cubicBezTo>
                <a:cubicBezTo>
                  <a:pt x="3" y="16"/>
                  <a:pt x="7" y="33"/>
                  <a:pt x="11" y="49"/>
                </a:cubicBezTo>
                <a:cubicBezTo>
                  <a:pt x="12" y="52"/>
                  <a:pt x="13" y="55"/>
                  <a:pt x="14" y="58"/>
                </a:cubicBezTo>
                <a:cubicBezTo>
                  <a:pt x="22" y="76"/>
                  <a:pt x="30" y="94"/>
                  <a:pt x="39" y="111"/>
                </a:cubicBezTo>
                <a:cubicBezTo>
                  <a:pt x="44" y="111"/>
                  <a:pt x="44" y="111"/>
                  <a:pt x="44" y="111"/>
                </a:cubicBezTo>
                <a:cubicBezTo>
                  <a:pt x="35" y="92"/>
                  <a:pt x="28" y="72"/>
                  <a:pt x="22" y="52"/>
                </a:cubicBezTo>
                <a:cubicBezTo>
                  <a:pt x="18" y="44"/>
                  <a:pt x="15" y="36"/>
                  <a:pt x="11" y="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8" name="CustomShape 25"/>
          <p:cNvSpPr/>
          <p:nvPr/>
        </p:nvSpPr>
        <p:spPr>
          <a:xfrm>
            <a:off x="0" y="0"/>
            <a:ext cx="182160" cy="685728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2540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89" name="CustomShape 26"/>
          <p:cNvSpPr/>
          <p:nvPr/>
        </p:nvSpPr>
        <p:spPr>
          <a:xfrm>
            <a:off x="0" y="4323960"/>
            <a:ext cx="1743840" cy="777960"/>
          </a:xfrm>
          <a:custGeom>
            <a:avLst/>
            <a:gdLst/>
            <a:ahLst/>
            <a:cxnLst/>
            <a:rect l="l" t="t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0" name="PlaceHolder 27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91" name="PlaceHolder 28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 spd="med">
    <p:wipe dir="r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ustomShape 1"/>
          <p:cNvSpPr/>
          <p:nvPr/>
        </p:nvSpPr>
        <p:spPr>
          <a:xfrm>
            <a:off x="0" y="2575080"/>
            <a:ext cx="100080" cy="625320"/>
          </a:xfrm>
          <a:custGeom>
            <a:avLst/>
            <a:gdLst/>
            <a:ahLst/>
            <a:cxnLst/>
            <a:rect l="l" t="t" r="r" b="b"/>
            <a:pathLst>
              <a:path w="22" h="136">
                <a:moveTo>
                  <a:pt x="22" y="136"/>
                </a:moveTo>
                <a:cubicBezTo>
                  <a:pt x="20" y="117"/>
                  <a:pt x="19" y="99"/>
                  <a:pt x="17" y="80"/>
                </a:cubicBezTo>
                <a:cubicBezTo>
                  <a:pt x="11" y="54"/>
                  <a:pt x="6" y="27"/>
                  <a:pt x="0" y="0"/>
                </a:cubicBezTo>
                <a:cubicBezTo>
                  <a:pt x="0" y="35"/>
                  <a:pt x="0" y="35"/>
                  <a:pt x="0" y="35"/>
                </a:cubicBezTo>
                <a:cubicBezTo>
                  <a:pt x="6" y="64"/>
                  <a:pt x="13" y="94"/>
                  <a:pt x="20" y="124"/>
                </a:cubicBezTo>
                <a:cubicBezTo>
                  <a:pt x="20" y="128"/>
                  <a:pt x="21" y="132"/>
                  <a:pt x="22" y="136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9" name="CustomShape 2"/>
          <p:cNvSpPr/>
          <p:nvPr/>
        </p:nvSpPr>
        <p:spPr>
          <a:xfrm>
            <a:off x="128520" y="3156480"/>
            <a:ext cx="645840" cy="2321640"/>
          </a:xfrm>
          <a:custGeom>
            <a:avLst/>
            <a:gdLst/>
            <a:ahLst/>
            <a:cxnLst/>
            <a:rect l="l" t="t" r="r" b="b"/>
            <a:pathLst>
              <a:path w="140" h="504">
                <a:moveTo>
                  <a:pt x="86" y="350"/>
                </a:moveTo>
                <a:cubicBezTo>
                  <a:pt x="103" y="402"/>
                  <a:pt x="120" y="453"/>
                  <a:pt x="139" y="504"/>
                </a:cubicBezTo>
                <a:cubicBezTo>
                  <a:pt x="139" y="495"/>
                  <a:pt x="139" y="487"/>
                  <a:pt x="140" y="478"/>
                </a:cubicBezTo>
                <a:cubicBezTo>
                  <a:pt x="124" y="435"/>
                  <a:pt x="109" y="391"/>
                  <a:pt x="95" y="347"/>
                </a:cubicBezTo>
                <a:cubicBezTo>
                  <a:pt x="58" y="233"/>
                  <a:pt x="27" y="117"/>
                  <a:pt x="0" y="0"/>
                </a:cubicBezTo>
                <a:cubicBezTo>
                  <a:pt x="2" y="20"/>
                  <a:pt x="4" y="41"/>
                  <a:pt x="6" y="61"/>
                </a:cubicBezTo>
                <a:cubicBezTo>
                  <a:pt x="30" y="158"/>
                  <a:pt x="56" y="255"/>
                  <a:pt x="86" y="35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0" name="CustomShape 3"/>
          <p:cNvSpPr/>
          <p:nvPr/>
        </p:nvSpPr>
        <p:spPr>
          <a:xfrm>
            <a:off x="807120" y="5447160"/>
            <a:ext cx="608760" cy="1419480"/>
          </a:xfrm>
          <a:custGeom>
            <a:avLst/>
            <a:gdLst/>
            <a:ahLst/>
            <a:cxnLst/>
            <a:rect l="l" t="t" r="r" b="b"/>
            <a:pathLst>
              <a:path w="132" h="308">
                <a:moveTo>
                  <a:pt x="8" y="22"/>
                </a:moveTo>
                <a:cubicBezTo>
                  <a:pt x="5" y="15"/>
                  <a:pt x="2" y="8"/>
                  <a:pt x="0" y="0"/>
                </a:cubicBezTo>
                <a:cubicBezTo>
                  <a:pt x="0" y="10"/>
                  <a:pt x="0" y="19"/>
                  <a:pt x="0" y="29"/>
                </a:cubicBezTo>
                <a:cubicBezTo>
                  <a:pt x="21" y="85"/>
                  <a:pt x="44" y="140"/>
                  <a:pt x="68" y="194"/>
                </a:cubicBezTo>
                <a:cubicBezTo>
                  <a:pt x="85" y="232"/>
                  <a:pt x="104" y="270"/>
                  <a:pt x="123" y="308"/>
                </a:cubicBezTo>
                <a:cubicBezTo>
                  <a:pt x="132" y="308"/>
                  <a:pt x="132" y="308"/>
                  <a:pt x="132" y="308"/>
                </a:cubicBezTo>
                <a:cubicBezTo>
                  <a:pt x="113" y="269"/>
                  <a:pt x="94" y="230"/>
                  <a:pt x="77" y="190"/>
                </a:cubicBezTo>
                <a:cubicBezTo>
                  <a:pt x="52" y="135"/>
                  <a:pt x="29" y="79"/>
                  <a:pt x="8" y="22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1" name="CustomShape 4"/>
          <p:cNvSpPr/>
          <p:nvPr/>
        </p:nvSpPr>
        <p:spPr>
          <a:xfrm>
            <a:off x="959760" y="6503760"/>
            <a:ext cx="170640" cy="362880"/>
          </a:xfrm>
          <a:custGeom>
            <a:avLst/>
            <a:gdLst/>
            <a:ahLst/>
            <a:cxnLst/>
            <a:rect l="l" t="t" r="r" b="b"/>
            <a:pathLst>
              <a:path w="37" h="79">
                <a:moveTo>
                  <a:pt x="28" y="79"/>
                </a:moveTo>
                <a:cubicBezTo>
                  <a:pt x="37" y="79"/>
                  <a:pt x="37" y="79"/>
                  <a:pt x="37" y="79"/>
                </a:cubicBezTo>
                <a:cubicBezTo>
                  <a:pt x="24" y="53"/>
                  <a:pt x="12" y="27"/>
                  <a:pt x="0" y="0"/>
                </a:cubicBezTo>
                <a:cubicBezTo>
                  <a:pt x="8" y="27"/>
                  <a:pt x="17" y="53"/>
                  <a:pt x="28" y="79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2" name="CustomShape 5"/>
          <p:cNvSpPr/>
          <p:nvPr/>
        </p:nvSpPr>
        <p:spPr>
          <a:xfrm>
            <a:off x="100800" y="3201120"/>
            <a:ext cx="821160" cy="3327840"/>
          </a:xfrm>
          <a:custGeom>
            <a:avLst/>
            <a:gdLst/>
            <a:ahLst/>
            <a:cxnLst/>
            <a:rect l="l" t="t" r="r" b="b"/>
            <a:pathLst>
              <a:path w="178" h="722">
                <a:moveTo>
                  <a:pt x="162" y="660"/>
                </a:moveTo>
                <a:cubicBezTo>
                  <a:pt x="145" y="618"/>
                  <a:pt x="130" y="576"/>
                  <a:pt x="116" y="534"/>
                </a:cubicBezTo>
                <a:cubicBezTo>
                  <a:pt x="84" y="437"/>
                  <a:pt x="59" y="337"/>
                  <a:pt x="40" y="236"/>
                </a:cubicBezTo>
                <a:cubicBezTo>
                  <a:pt x="29" y="175"/>
                  <a:pt x="20" y="113"/>
                  <a:pt x="12" y="51"/>
                </a:cubicBezTo>
                <a:cubicBezTo>
                  <a:pt x="8" y="34"/>
                  <a:pt x="4" y="17"/>
                  <a:pt x="0" y="0"/>
                </a:cubicBezTo>
                <a:cubicBezTo>
                  <a:pt x="8" y="79"/>
                  <a:pt x="19" y="159"/>
                  <a:pt x="33" y="237"/>
                </a:cubicBezTo>
                <a:cubicBezTo>
                  <a:pt x="51" y="339"/>
                  <a:pt x="76" y="439"/>
                  <a:pt x="107" y="537"/>
                </a:cubicBezTo>
                <a:cubicBezTo>
                  <a:pt x="123" y="586"/>
                  <a:pt x="141" y="634"/>
                  <a:pt x="160" y="681"/>
                </a:cubicBezTo>
                <a:cubicBezTo>
                  <a:pt x="166" y="695"/>
                  <a:pt x="172" y="708"/>
                  <a:pt x="178" y="722"/>
                </a:cubicBezTo>
                <a:cubicBezTo>
                  <a:pt x="176" y="717"/>
                  <a:pt x="175" y="713"/>
                  <a:pt x="174" y="708"/>
                </a:cubicBezTo>
                <a:cubicBezTo>
                  <a:pt x="169" y="692"/>
                  <a:pt x="165" y="676"/>
                  <a:pt x="162" y="66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3" name="CustomShape 6"/>
          <p:cNvSpPr/>
          <p:nvPr/>
        </p:nvSpPr>
        <p:spPr>
          <a:xfrm>
            <a:off x="22320" y="228600"/>
            <a:ext cx="105480" cy="2927160"/>
          </a:xfrm>
          <a:custGeom>
            <a:avLst/>
            <a:gdLst/>
            <a:ahLst/>
            <a:cxnLst/>
            <a:rect l="l" t="t" r="r" b="b"/>
            <a:pathLst>
              <a:path w="23" h="635">
                <a:moveTo>
                  <a:pt x="11" y="577"/>
                </a:moveTo>
                <a:cubicBezTo>
                  <a:pt x="12" y="581"/>
                  <a:pt x="12" y="585"/>
                  <a:pt x="12" y="589"/>
                </a:cubicBezTo>
                <a:cubicBezTo>
                  <a:pt x="15" y="603"/>
                  <a:pt x="19" y="617"/>
                  <a:pt x="22" y="632"/>
                </a:cubicBezTo>
                <a:cubicBezTo>
                  <a:pt x="22" y="633"/>
                  <a:pt x="22" y="634"/>
                  <a:pt x="23" y="635"/>
                </a:cubicBezTo>
                <a:cubicBezTo>
                  <a:pt x="21" y="615"/>
                  <a:pt x="19" y="596"/>
                  <a:pt x="17" y="576"/>
                </a:cubicBezTo>
                <a:cubicBezTo>
                  <a:pt x="9" y="474"/>
                  <a:pt x="5" y="372"/>
                  <a:pt x="5" y="269"/>
                </a:cubicBezTo>
                <a:cubicBezTo>
                  <a:pt x="6" y="179"/>
                  <a:pt x="9" y="90"/>
                  <a:pt x="15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89"/>
                  <a:pt x="2" y="179"/>
                  <a:pt x="1" y="269"/>
                </a:cubicBezTo>
                <a:cubicBezTo>
                  <a:pt x="0" y="372"/>
                  <a:pt x="3" y="474"/>
                  <a:pt x="11" y="577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4" name="CustomShape 7"/>
          <p:cNvSpPr/>
          <p:nvPr/>
        </p:nvSpPr>
        <p:spPr>
          <a:xfrm>
            <a:off x="78120" y="2944080"/>
            <a:ext cx="77400" cy="493200"/>
          </a:xfrm>
          <a:custGeom>
            <a:avLst/>
            <a:gdLst/>
            <a:ahLst/>
            <a:cxnLst/>
            <a:rect l="l" t="t" r="r" b="b"/>
            <a:pathLst>
              <a:path w="17" h="107">
                <a:moveTo>
                  <a:pt x="0" y="0"/>
                </a:moveTo>
                <a:cubicBezTo>
                  <a:pt x="2" y="19"/>
                  <a:pt x="3" y="37"/>
                  <a:pt x="5" y="56"/>
                </a:cubicBezTo>
                <a:cubicBezTo>
                  <a:pt x="9" y="73"/>
                  <a:pt x="13" y="90"/>
                  <a:pt x="17" y="107"/>
                </a:cubicBezTo>
                <a:cubicBezTo>
                  <a:pt x="15" y="87"/>
                  <a:pt x="13" y="66"/>
                  <a:pt x="11" y="46"/>
                </a:cubicBezTo>
                <a:cubicBezTo>
                  <a:pt x="10" y="45"/>
                  <a:pt x="10" y="44"/>
                  <a:pt x="10" y="43"/>
                </a:cubicBezTo>
                <a:cubicBezTo>
                  <a:pt x="7" y="28"/>
                  <a:pt x="3" y="14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5" name="CustomShape 8"/>
          <p:cNvSpPr/>
          <p:nvPr/>
        </p:nvSpPr>
        <p:spPr>
          <a:xfrm>
            <a:off x="769680" y="5478840"/>
            <a:ext cx="189360" cy="1024200"/>
          </a:xfrm>
          <a:custGeom>
            <a:avLst/>
            <a:gdLst/>
            <a:ahLst/>
            <a:cxnLst/>
            <a:rect l="l" t="t" r="r" b="b"/>
            <a:pathLst>
              <a:path w="41" h="222">
                <a:moveTo>
                  <a:pt x="0" y="0"/>
                </a:moveTo>
                <a:cubicBezTo>
                  <a:pt x="0" y="31"/>
                  <a:pt x="2" y="62"/>
                  <a:pt x="5" y="93"/>
                </a:cubicBezTo>
                <a:cubicBezTo>
                  <a:pt x="8" y="117"/>
                  <a:pt x="12" y="142"/>
                  <a:pt x="17" y="166"/>
                </a:cubicBezTo>
                <a:cubicBezTo>
                  <a:pt x="19" y="172"/>
                  <a:pt x="22" y="178"/>
                  <a:pt x="24" y="184"/>
                </a:cubicBezTo>
                <a:cubicBezTo>
                  <a:pt x="30" y="197"/>
                  <a:pt x="35" y="209"/>
                  <a:pt x="41" y="222"/>
                </a:cubicBezTo>
                <a:cubicBezTo>
                  <a:pt x="40" y="219"/>
                  <a:pt x="39" y="215"/>
                  <a:pt x="38" y="212"/>
                </a:cubicBezTo>
                <a:cubicBezTo>
                  <a:pt x="26" y="172"/>
                  <a:pt x="18" y="132"/>
                  <a:pt x="13" y="92"/>
                </a:cubicBezTo>
                <a:cubicBezTo>
                  <a:pt x="11" y="68"/>
                  <a:pt x="9" y="45"/>
                  <a:pt x="8" y="22"/>
                </a:cubicBezTo>
                <a:cubicBezTo>
                  <a:pt x="8" y="21"/>
                  <a:pt x="7" y="20"/>
                  <a:pt x="7" y="18"/>
                </a:cubicBezTo>
                <a:cubicBezTo>
                  <a:pt x="5" y="12"/>
                  <a:pt x="2" y="6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6" name="CustomShape 9"/>
          <p:cNvSpPr/>
          <p:nvPr/>
        </p:nvSpPr>
        <p:spPr>
          <a:xfrm>
            <a:off x="775440" y="1398960"/>
            <a:ext cx="2075400" cy="4047480"/>
          </a:xfrm>
          <a:custGeom>
            <a:avLst/>
            <a:gdLst/>
            <a:ahLst/>
            <a:cxnLst/>
            <a:rect l="l" t="t" r="r" b="b"/>
            <a:pathLst>
              <a:path w="450" h="878">
                <a:moveTo>
                  <a:pt x="7" y="854"/>
                </a:moveTo>
                <a:cubicBezTo>
                  <a:pt x="10" y="772"/>
                  <a:pt x="26" y="691"/>
                  <a:pt x="50" y="613"/>
                </a:cubicBezTo>
                <a:cubicBezTo>
                  <a:pt x="75" y="535"/>
                  <a:pt x="109" y="460"/>
                  <a:pt x="149" y="388"/>
                </a:cubicBezTo>
                <a:cubicBezTo>
                  <a:pt x="189" y="316"/>
                  <a:pt x="235" y="248"/>
                  <a:pt x="285" y="183"/>
                </a:cubicBezTo>
                <a:cubicBezTo>
                  <a:pt x="310" y="151"/>
                  <a:pt x="337" y="119"/>
                  <a:pt x="364" y="89"/>
                </a:cubicBezTo>
                <a:cubicBezTo>
                  <a:pt x="378" y="74"/>
                  <a:pt x="392" y="58"/>
                  <a:pt x="406" y="44"/>
                </a:cubicBezTo>
                <a:cubicBezTo>
                  <a:pt x="421" y="29"/>
                  <a:pt x="435" y="15"/>
                  <a:pt x="450" y="1"/>
                </a:cubicBezTo>
                <a:cubicBezTo>
                  <a:pt x="450" y="0"/>
                  <a:pt x="450" y="0"/>
                  <a:pt x="450" y="0"/>
                </a:cubicBezTo>
                <a:cubicBezTo>
                  <a:pt x="434" y="14"/>
                  <a:pt x="420" y="28"/>
                  <a:pt x="405" y="43"/>
                </a:cubicBezTo>
                <a:cubicBezTo>
                  <a:pt x="391" y="57"/>
                  <a:pt x="377" y="72"/>
                  <a:pt x="363" y="88"/>
                </a:cubicBezTo>
                <a:cubicBezTo>
                  <a:pt x="335" y="118"/>
                  <a:pt x="308" y="149"/>
                  <a:pt x="283" y="181"/>
                </a:cubicBezTo>
                <a:cubicBezTo>
                  <a:pt x="232" y="246"/>
                  <a:pt x="185" y="314"/>
                  <a:pt x="145" y="386"/>
                </a:cubicBezTo>
                <a:cubicBezTo>
                  <a:pt x="104" y="457"/>
                  <a:pt x="70" y="533"/>
                  <a:pt x="45" y="611"/>
                </a:cubicBezTo>
                <a:cubicBezTo>
                  <a:pt x="19" y="690"/>
                  <a:pt x="3" y="771"/>
                  <a:pt x="0" y="854"/>
                </a:cubicBezTo>
                <a:cubicBezTo>
                  <a:pt x="0" y="856"/>
                  <a:pt x="0" y="857"/>
                  <a:pt x="0" y="859"/>
                </a:cubicBezTo>
                <a:cubicBezTo>
                  <a:pt x="2" y="865"/>
                  <a:pt x="4" y="872"/>
                  <a:pt x="7" y="878"/>
                </a:cubicBezTo>
                <a:cubicBezTo>
                  <a:pt x="7" y="870"/>
                  <a:pt x="7" y="862"/>
                  <a:pt x="7" y="854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7" name="CustomShape 10"/>
          <p:cNvSpPr/>
          <p:nvPr/>
        </p:nvSpPr>
        <p:spPr>
          <a:xfrm>
            <a:off x="922680" y="6530040"/>
            <a:ext cx="161280" cy="336600"/>
          </a:xfrm>
          <a:custGeom>
            <a:avLst/>
            <a:gdLst/>
            <a:ahLst/>
            <a:cxnLst/>
            <a:rect l="l" t="t" r="r" b="b"/>
            <a:pathLst>
              <a:path w="35" h="73">
                <a:moveTo>
                  <a:pt x="0" y="0"/>
                </a:moveTo>
                <a:cubicBezTo>
                  <a:pt x="7" y="24"/>
                  <a:pt x="16" y="49"/>
                  <a:pt x="26" y="73"/>
                </a:cubicBezTo>
                <a:cubicBezTo>
                  <a:pt x="35" y="73"/>
                  <a:pt x="35" y="73"/>
                  <a:pt x="35" y="73"/>
                </a:cubicBezTo>
                <a:cubicBezTo>
                  <a:pt x="23" y="49"/>
                  <a:pt x="11" y="24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8" name="CustomShape 11"/>
          <p:cNvSpPr/>
          <p:nvPr/>
        </p:nvSpPr>
        <p:spPr>
          <a:xfrm>
            <a:off x="769680" y="5359320"/>
            <a:ext cx="36720" cy="221040"/>
          </a:xfrm>
          <a:custGeom>
            <a:avLst/>
            <a:gdLst/>
            <a:ahLst/>
            <a:cxnLst/>
            <a:rect l="l" t="t" r="r" b="b"/>
            <a:pathLst>
              <a:path w="8" h="48">
                <a:moveTo>
                  <a:pt x="7" y="44"/>
                </a:moveTo>
                <a:cubicBezTo>
                  <a:pt x="7" y="46"/>
                  <a:pt x="8" y="47"/>
                  <a:pt x="8" y="48"/>
                </a:cubicBezTo>
                <a:cubicBezTo>
                  <a:pt x="8" y="38"/>
                  <a:pt x="8" y="29"/>
                  <a:pt x="8" y="19"/>
                </a:cubicBezTo>
                <a:cubicBezTo>
                  <a:pt x="5" y="13"/>
                  <a:pt x="3" y="6"/>
                  <a:pt x="1" y="0"/>
                </a:cubicBezTo>
                <a:cubicBezTo>
                  <a:pt x="0" y="9"/>
                  <a:pt x="0" y="17"/>
                  <a:pt x="0" y="26"/>
                </a:cubicBezTo>
                <a:cubicBezTo>
                  <a:pt x="2" y="32"/>
                  <a:pt x="5" y="38"/>
                  <a:pt x="7" y="44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9" name="CustomShape 12"/>
          <p:cNvSpPr/>
          <p:nvPr/>
        </p:nvSpPr>
        <p:spPr>
          <a:xfrm>
            <a:off x="849960" y="6244560"/>
            <a:ext cx="237960" cy="621720"/>
          </a:xfrm>
          <a:custGeom>
            <a:avLst/>
            <a:gdLst/>
            <a:ahLst/>
            <a:cxnLst/>
            <a:rect l="l" t="t" r="r" b="b"/>
            <a:pathLst>
              <a:path w="52" h="135">
                <a:moveTo>
                  <a:pt x="7" y="18"/>
                </a:moveTo>
                <a:cubicBezTo>
                  <a:pt x="5" y="12"/>
                  <a:pt x="2" y="6"/>
                  <a:pt x="0" y="0"/>
                </a:cubicBezTo>
                <a:cubicBezTo>
                  <a:pt x="3" y="16"/>
                  <a:pt x="7" y="32"/>
                  <a:pt x="12" y="48"/>
                </a:cubicBezTo>
                <a:cubicBezTo>
                  <a:pt x="13" y="53"/>
                  <a:pt x="14" y="57"/>
                  <a:pt x="16" y="62"/>
                </a:cubicBezTo>
                <a:cubicBezTo>
                  <a:pt x="27" y="86"/>
                  <a:pt x="39" y="111"/>
                  <a:pt x="51" y="135"/>
                </a:cubicBezTo>
                <a:cubicBezTo>
                  <a:pt x="52" y="135"/>
                  <a:pt x="52" y="135"/>
                  <a:pt x="52" y="135"/>
                </a:cubicBezTo>
                <a:cubicBezTo>
                  <a:pt x="41" y="109"/>
                  <a:pt x="32" y="83"/>
                  <a:pt x="24" y="56"/>
                </a:cubicBezTo>
                <a:cubicBezTo>
                  <a:pt x="18" y="43"/>
                  <a:pt x="13" y="31"/>
                  <a:pt x="7" y="18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0" name="CustomShape 13"/>
          <p:cNvSpPr/>
          <p:nvPr/>
        </p:nvSpPr>
        <p:spPr>
          <a:xfrm>
            <a:off x="27360" y="-720"/>
            <a:ext cx="493560" cy="4400280"/>
          </a:xfrm>
          <a:custGeom>
            <a:avLst/>
            <a:gdLst/>
            <a:ahLst/>
            <a:cxnLst/>
            <a:rect l="l" t="t" r="r" b="b"/>
            <a:pathLst>
              <a:path w="103" h="920">
                <a:moveTo>
                  <a:pt x="7" y="210"/>
                </a:moveTo>
                <a:cubicBezTo>
                  <a:pt x="11" y="288"/>
                  <a:pt x="17" y="367"/>
                  <a:pt x="26" y="445"/>
                </a:cubicBezTo>
                <a:cubicBezTo>
                  <a:pt x="34" y="523"/>
                  <a:pt x="44" y="601"/>
                  <a:pt x="57" y="679"/>
                </a:cubicBezTo>
                <a:cubicBezTo>
                  <a:pt x="69" y="757"/>
                  <a:pt x="84" y="834"/>
                  <a:pt x="101" y="911"/>
                </a:cubicBezTo>
                <a:cubicBezTo>
                  <a:pt x="102" y="914"/>
                  <a:pt x="103" y="917"/>
                  <a:pt x="103" y="920"/>
                </a:cubicBezTo>
                <a:cubicBezTo>
                  <a:pt x="102" y="905"/>
                  <a:pt x="100" y="889"/>
                  <a:pt x="99" y="874"/>
                </a:cubicBezTo>
                <a:cubicBezTo>
                  <a:pt x="99" y="871"/>
                  <a:pt x="99" y="868"/>
                  <a:pt x="99" y="866"/>
                </a:cubicBezTo>
                <a:cubicBezTo>
                  <a:pt x="85" y="803"/>
                  <a:pt x="73" y="741"/>
                  <a:pt x="63" y="678"/>
                </a:cubicBezTo>
                <a:cubicBezTo>
                  <a:pt x="50" y="600"/>
                  <a:pt x="39" y="523"/>
                  <a:pt x="30" y="444"/>
                </a:cubicBezTo>
                <a:cubicBezTo>
                  <a:pt x="21" y="366"/>
                  <a:pt x="14" y="288"/>
                  <a:pt x="9" y="209"/>
                </a:cubicBezTo>
                <a:cubicBezTo>
                  <a:pt x="7" y="170"/>
                  <a:pt x="5" y="131"/>
                  <a:pt x="3" y="92"/>
                </a:cubicBezTo>
                <a:cubicBezTo>
                  <a:pt x="2" y="61"/>
                  <a:pt x="1" y="31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1"/>
                  <a:pt x="1" y="61"/>
                  <a:pt x="1" y="92"/>
                </a:cubicBezTo>
                <a:cubicBezTo>
                  <a:pt x="3" y="131"/>
                  <a:pt x="4" y="170"/>
                  <a:pt x="7" y="21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1" name="CustomShape 14"/>
          <p:cNvSpPr/>
          <p:nvPr/>
        </p:nvSpPr>
        <p:spPr>
          <a:xfrm>
            <a:off x="550440" y="4316400"/>
            <a:ext cx="422640" cy="1580040"/>
          </a:xfrm>
          <a:custGeom>
            <a:avLst/>
            <a:gdLst/>
            <a:ahLst/>
            <a:cxnLst/>
            <a:rect l="l" t="t" r="r" b="b"/>
            <a:pathLst>
              <a:path w="88" h="330">
                <a:moveTo>
                  <a:pt x="53" y="229"/>
                </a:moveTo>
                <a:cubicBezTo>
                  <a:pt x="64" y="263"/>
                  <a:pt x="75" y="297"/>
                  <a:pt x="88" y="330"/>
                </a:cubicBezTo>
                <a:cubicBezTo>
                  <a:pt x="88" y="323"/>
                  <a:pt x="88" y="315"/>
                  <a:pt x="88" y="308"/>
                </a:cubicBezTo>
                <a:cubicBezTo>
                  <a:pt x="88" y="307"/>
                  <a:pt x="88" y="305"/>
                  <a:pt x="88" y="304"/>
                </a:cubicBezTo>
                <a:cubicBezTo>
                  <a:pt x="79" y="278"/>
                  <a:pt x="70" y="252"/>
                  <a:pt x="62" y="226"/>
                </a:cubicBezTo>
                <a:cubicBezTo>
                  <a:pt x="38" y="152"/>
                  <a:pt x="17" y="76"/>
                  <a:pt x="0" y="0"/>
                </a:cubicBezTo>
                <a:cubicBezTo>
                  <a:pt x="2" y="21"/>
                  <a:pt x="4" y="42"/>
                  <a:pt x="7" y="63"/>
                </a:cubicBezTo>
                <a:cubicBezTo>
                  <a:pt x="21" y="119"/>
                  <a:pt x="36" y="174"/>
                  <a:pt x="53" y="22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2" name="CustomShape 15"/>
          <p:cNvSpPr/>
          <p:nvPr/>
        </p:nvSpPr>
        <p:spPr>
          <a:xfrm>
            <a:off x="1006200" y="5862600"/>
            <a:ext cx="430200" cy="990000"/>
          </a:xfrm>
          <a:custGeom>
            <a:avLst/>
            <a:gdLst/>
            <a:ahLst/>
            <a:cxnLst/>
            <a:rect l="l" t="t" r="r" b="b"/>
            <a:pathLst>
              <a:path w="90" h="207">
                <a:moveTo>
                  <a:pt x="6" y="15"/>
                </a:moveTo>
                <a:cubicBezTo>
                  <a:pt x="4" y="10"/>
                  <a:pt x="2" y="5"/>
                  <a:pt x="0" y="0"/>
                </a:cubicBezTo>
                <a:cubicBezTo>
                  <a:pt x="0" y="9"/>
                  <a:pt x="0" y="19"/>
                  <a:pt x="1" y="29"/>
                </a:cubicBezTo>
                <a:cubicBezTo>
                  <a:pt x="14" y="62"/>
                  <a:pt x="27" y="95"/>
                  <a:pt x="42" y="127"/>
                </a:cubicBezTo>
                <a:cubicBezTo>
                  <a:pt x="54" y="154"/>
                  <a:pt x="67" y="181"/>
                  <a:pt x="80" y="207"/>
                </a:cubicBezTo>
                <a:cubicBezTo>
                  <a:pt x="90" y="207"/>
                  <a:pt x="90" y="207"/>
                  <a:pt x="90" y="207"/>
                </a:cubicBezTo>
                <a:cubicBezTo>
                  <a:pt x="76" y="180"/>
                  <a:pt x="63" y="152"/>
                  <a:pt x="50" y="123"/>
                </a:cubicBezTo>
                <a:cubicBezTo>
                  <a:pt x="34" y="88"/>
                  <a:pt x="20" y="51"/>
                  <a:pt x="6" y="1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3" name="CustomShape 16"/>
          <p:cNvSpPr/>
          <p:nvPr/>
        </p:nvSpPr>
        <p:spPr>
          <a:xfrm>
            <a:off x="521640" y="4364280"/>
            <a:ext cx="551160" cy="2235240"/>
          </a:xfrm>
          <a:custGeom>
            <a:avLst/>
            <a:gdLst/>
            <a:ahLst/>
            <a:cxnLst/>
            <a:rect l="l" t="t" r="r" b="b"/>
            <a:pathLst>
              <a:path w="115" h="467">
                <a:moveTo>
                  <a:pt x="101" y="409"/>
                </a:moveTo>
                <a:cubicBezTo>
                  <a:pt x="93" y="388"/>
                  <a:pt x="85" y="366"/>
                  <a:pt x="78" y="344"/>
                </a:cubicBezTo>
                <a:cubicBezTo>
                  <a:pt x="57" y="281"/>
                  <a:pt x="41" y="216"/>
                  <a:pt x="29" y="151"/>
                </a:cubicBezTo>
                <a:cubicBezTo>
                  <a:pt x="22" y="119"/>
                  <a:pt x="17" y="86"/>
                  <a:pt x="13" y="53"/>
                </a:cubicBezTo>
                <a:cubicBezTo>
                  <a:pt x="9" y="35"/>
                  <a:pt x="4" y="18"/>
                  <a:pt x="0" y="0"/>
                </a:cubicBezTo>
                <a:cubicBezTo>
                  <a:pt x="5" y="51"/>
                  <a:pt x="12" y="102"/>
                  <a:pt x="21" y="152"/>
                </a:cubicBezTo>
                <a:cubicBezTo>
                  <a:pt x="33" y="218"/>
                  <a:pt x="49" y="283"/>
                  <a:pt x="69" y="347"/>
                </a:cubicBezTo>
                <a:cubicBezTo>
                  <a:pt x="79" y="378"/>
                  <a:pt x="90" y="410"/>
                  <a:pt x="103" y="441"/>
                </a:cubicBezTo>
                <a:cubicBezTo>
                  <a:pt x="107" y="449"/>
                  <a:pt x="111" y="458"/>
                  <a:pt x="115" y="467"/>
                </a:cubicBezTo>
                <a:cubicBezTo>
                  <a:pt x="114" y="464"/>
                  <a:pt x="113" y="461"/>
                  <a:pt x="112" y="458"/>
                </a:cubicBezTo>
                <a:cubicBezTo>
                  <a:pt x="108" y="442"/>
                  <a:pt x="104" y="425"/>
                  <a:pt x="101" y="40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4" name="CustomShape 17"/>
          <p:cNvSpPr/>
          <p:nvPr/>
        </p:nvSpPr>
        <p:spPr>
          <a:xfrm>
            <a:off x="468000" y="1289160"/>
            <a:ext cx="173520" cy="3026520"/>
          </a:xfrm>
          <a:custGeom>
            <a:avLst/>
            <a:gdLst/>
            <a:ahLst/>
            <a:cxnLst/>
            <a:rect l="l" t="t" r="r" b="b"/>
            <a:pathLst>
              <a:path w="36" h="633">
                <a:moveTo>
                  <a:pt x="17" y="633"/>
                </a:moveTo>
                <a:cubicBezTo>
                  <a:pt x="15" y="621"/>
                  <a:pt x="14" y="609"/>
                  <a:pt x="13" y="597"/>
                </a:cubicBezTo>
                <a:cubicBezTo>
                  <a:pt x="8" y="530"/>
                  <a:pt x="5" y="464"/>
                  <a:pt x="5" y="398"/>
                </a:cubicBezTo>
                <a:cubicBezTo>
                  <a:pt x="5" y="331"/>
                  <a:pt x="8" y="265"/>
                  <a:pt x="13" y="198"/>
                </a:cubicBezTo>
                <a:cubicBezTo>
                  <a:pt x="15" y="165"/>
                  <a:pt x="18" y="132"/>
                  <a:pt x="22" y="99"/>
                </a:cubicBezTo>
                <a:cubicBezTo>
                  <a:pt x="26" y="66"/>
                  <a:pt x="30" y="33"/>
                  <a:pt x="36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29" y="33"/>
                  <a:pt x="24" y="66"/>
                  <a:pt x="20" y="99"/>
                </a:cubicBezTo>
                <a:cubicBezTo>
                  <a:pt x="16" y="132"/>
                  <a:pt x="13" y="165"/>
                  <a:pt x="10" y="198"/>
                </a:cubicBezTo>
                <a:cubicBezTo>
                  <a:pt x="4" y="264"/>
                  <a:pt x="1" y="331"/>
                  <a:pt x="1" y="398"/>
                </a:cubicBezTo>
                <a:cubicBezTo>
                  <a:pt x="0" y="461"/>
                  <a:pt x="2" y="525"/>
                  <a:pt x="7" y="589"/>
                </a:cubicBezTo>
                <a:cubicBezTo>
                  <a:pt x="10" y="603"/>
                  <a:pt x="13" y="618"/>
                  <a:pt x="16" y="632"/>
                </a:cubicBezTo>
                <a:cubicBezTo>
                  <a:pt x="16" y="632"/>
                  <a:pt x="17" y="633"/>
                  <a:pt x="17" y="63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5" name="CustomShape 18"/>
          <p:cNvSpPr/>
          <p:nvPr/>
        </p:nvSpPr>
        <p:spPr>
          <a:xfrm>
            <a:off x="1111680" y="6571440"/>
            <a:ext cx="133560" cy="280800"/>
          </a:xfrm>
          <a:custGeom>
            <a:avLst/>
            <a:gdLst/>
            <a:ahLst/>
            <a:cxnLst/>
            <a:rect l="l" t="t" r="r" b="b"/>
            <a:pathLst>
              <a:path w="28" h="59">
                <a:moveTo>
                  <a:pt x="22" y="59"/>
                </a:moveTo>
                <a:cubicBezTo>
                  <a:pt x="28" y="59"/>
                  <a:pt x="28" y="59"/>
                  <a:pt x="28" y="59"/>
                </a:cubicBezTo>
                <a:cubicBezTo>
                  <a:pt x="18" y="40"/>
                  <a:pt x="9" y="20"/>
                  <a:pt x="0" y="0"/>
                </a:cubicBezTo>
                <a:cubicBezTo>
                  <a:pt x="6" y="20"/>
                  <a:pt x="13" y="40"/>
                  <a:pt x="22" y="5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6" name="CustomShape 19"/>
          <p:cNvSpPr/>
          <p:nvPr/>
        </p:nvSpPr>
        <p:spPr>
          <a:xfrm>
            <a:off x="502560" y="4107600"/>
            <a:ext cx="81720" cy="510840"/>
          </a:xfrm>
          <a:custGeom>
            <a:avLst/>
            <a:gdLst/>
            <a:ahLst/>
            <a:cxnLst/>
            <a:rect l="l" t="t" r="r" b="b"/>
            <a:pathLst>
              <a:path w="17" h="107">
                <a:moveTo>
                  <a:pt x="4" y="54"/>
                </a:moveTo>
                <a:cubicBezTo>
                  <a:pt x="8" y="72"/>
                  <a:pt x="13" y="89"/>
                  <a:pt x="17" y="107"/>
                </a:cubicBezTo>
                <a:cubicBezTo>
                  <a:pt x="14" y="86"/>
                  <a:pt x="12" y="65"/>
                  <a:pt x="10" y="44"/>
                </a:cubicBezTo>
                <a:cubicBezTo>
                  <a:pt x="10" y="44"/>
                  <a:pt x="9" y="43"/>
                  <a:pt x="9" y="43"/>
                </a:cubicBezTo>
                <a:cubicBezTo>
                  <a:pt x="6" y="29"/>
                  <a:pt x="3" y="14"/>
                  <a:pt x="0" y="0"/>
                </a:cubicBezTo>
                <a:cubicBezTo>
                  <a:pt x="0" y="2"/>
                  <a:pt x="0" y="5"/>
                  <a:pt x="0" y="8"/>
                </a:cubicBezTo>
                <a:cubicBezTo>
                  <a:pt x="1" y="23"/>
                  <a:pt x="3" y="39"/>
                  <a:pt x="4" y="5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7" name="CustomShape 20"/>
          <p:cNvSpPr/>
          <p:nvPr/>
        </p:nvSpPr>
        <p:spPr>
          <a:xfrm>
            <a:off x="973800" y="3145680"/>
            <a:ext cx="1409400" cy="2716200"/>
          </a:xfrm>
          <a:custGeom>
            <a:avLst/>
            <a:gdLst/>
            <a:ahLst/>
            <a:cxnLst/>
            <a:rect l="l" t="t" r="r" b="b"/>
            <a:pathLst>
              <a:path w="294" h="568">
                <a:moveTo>
                  <a:pt x="8" y="553"/>
                </a:moveTo>
                <a:cubicBezTo>
                  <a:pt x="9" y="501"/>
                  <a:pt x="19" y="448"/>
                  <a:pt x="35" y="397"/>
                </a:cubicBezTo>
                <a:cubicBezTo>
                  <a:pt x="51" y="347"/>
                  <a:pt x="73" y="298"/>
                  <a:pt x="99" y="252"/>
                </a:cubicBezTo>
                <a:cubicBezTo>
                  <a:pt x="124" y="205"/>
                  <a:pt x="154" y="161"/>
                  <a:pt x="187" y="119"/>
                </a:cubicBezTo>
                <a:cubicBezTo>
                  <a:pt x="203" y="98"/>
                  <a:pt x="220" y="77"/>
                  <a:pt x="238" y="58"/>
                </a:cubicBezTo>
                <a:cubicBezTo>
                  <a:pt x="247" y="48"/>
                  <a:pt x="256" y="38"/>
                  <a:pt x="265" y="28"/>
                </a:cubicBezTo>
                <a:cubicBezTo>
                  <a:pt x="274" y="19"/>
                  <a:pt x="284" y="9"/>
                  <a:pt x="294" y="0"/>
                </a:cubicBezTo>
                <a:cubicBezTo>
                  <a:pt x="293" y="0"/>
                  <a:pt x="293" y="0"/>
                  <a:pt x="293" y="0"/>
                </a:cubicBezTo>
                <a:cubicBezTo>
                  <a:pt x="283" y="9"/>
                  <a:pt x="273" y="18"/>
                  <a:pt x="264" y="27"/>
                </a:cubicBezTo>
                <a:cubicBezTo>
                  <a:pt x="255" y="37"/>
                  <a:pt x="246" y="47"/>
                  <a:pt x="237" y="56"/>
                </a:cubicBezTo>
                <a:cubicBezTo>
                  <a:pt x="218" y="76"/>
                  <a:pt x="201" y="96"/>
                  <a:pt x="185" y="117"/>
                </a:cubicBezTo>
                <a:cubicBezTo>
                  <a:pt x="151" y="159"/>
                  <a:pt x="121" y="203"/>
                  <a:pt x="95" y="249"/>
                </a:cubicBezTo>
                <a:cubicBezTo>
                  <a:pt x="68" y="296"/>
                  <a:pt x="46" y="345"/>
                  <a:pt x="30" y="396"/>
                </a:cubicBezTo>
                <a:cubicBezTo>
                  <a:pt x="13" y="445"/>
                  <a:pt x="3" y="497"/>
                  <a:pt x="0" y="549"/>
                </a:cubicBezTo>
                <a:cubicBezTo>
                  <a:pt x="3" y="555"/>
                  <a:pt x="5" y="561"/>
                  <a:pt x="7" y="568"/>
                </a:cubicBezTo>
                <a:cubicBezTo>
                  <a:pt x="7" y="563"/>
                  <a:pt x="7" y="558"/>
                  <a:pt x="8" y="55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8" name="CustomShape 21"/>
          <p:cNvSpPr/>
          <p:nvPr/>
        </p:nvSpPr>
        <p:spPr>
          <a:xfrm>
            <a:off x="1073520" y="6600240"/>
            <a:ext cx="119880" cy="252360"/>
          </a:xfrm>
          <a:custGeom>
            <a:avLst/>
            <a:gdLst/>
            <a:ahLst/>
            <a:cxnLst/>
            <a:rect l="l" t="t" r="r" b="b"/>
            <a:pathLst>
              <a:path w="25" h="53">
                <a:moveTo>
                  <a:pt x="0" y="0"/>
                </a:moveTo>
                <a:cubicBezTo>
                  <a:pt x="5" y="18"/>
                  <a:pt x="12" y="36"/>
                  <a:pt x="19" y="53"/>
                </a:cubicBezTo>
                <a:cubicBezTo>
                  <a:pt x="25" y="53"/>
                  <a:pt x="25" y="53"/>
                  <a:pt x="25" y="53"/>
                </a:cubicBezTo>
                <a:cubicBezTo>
                  <a:pt x="16" y="36"/>
                  <a:pt x="8" y="18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9" name="CustomShape 22"/>
          <p:cNvSpPr/>
          <p:nvPr/>
        </p:nvSpPr>
        <p:spPr>
          <a:xfrm>
            <a:off x="973800" y="5897160"/>
            <a:ext cx="137160" cy="673560"/>
          </a:xfrm>
          <a:custGeom>
            <a:avLst/>
            <a:gdLst/>
            <a:ahLst/>
            <a:cxnLst/>
            <a:rect l="l" t="t" r="r" b="b"/>
            <a:pathLst>
              <a:path w="29" h="141">
                <a:moveTo>
                  <a:pt x="0" y="0"/>
                </a:moveTo>
                <a:cubicBezTo>
                  <a:pt x="0" y="30"/>
                  <a:pt x="2" y="60"/>
                  <a:pt x="7" y="89"/>
                </a:cubicBezTo>
                <a:cubicBezTo>
                  <a:pt x="11" y="98"/>
                  <a:pt x="14" y="108"/>
                  <a:pt x="18" y="117"/>
                </a:cubicBezTo>
                <a:cubicBezTo>
                  <a:pt x="22" y="125"/>
                  <a:pt x="25" y="133"/>
                  <a:pt x="29" y="141"/>
                </a:cubicBezTo>
                <a:cubicBezTo>
                  <a:pt x="28" y="139"/>
                  <a:pt x="28" y="137"/>
                  <a:pt x="27" y="135"/>
                </a:cubicBezTo>
                <a:cubicBezTo>
                  <a:pt x="16" y="98"/>
                  <a:pt x="10" y="60"/>
                  <a:pt x="8" y="22"/>
                </a:cubicBezTo>
                <a:cubicBezTo>
                  <a:pt x="7" y="18"/>
                  <a:pt x="5" y="15"/>
                  <a:pt x="4" y="11"/>
                </a:cubicBezTo>
                <a:cubicBezTo>
                  <a:pt x="2" y="7"/>
                  <a:pt x="1" y="3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0" name="CustomShape 23"/>
          <p:cNvSpPr/>
          <p:nvPr/>
        </p:nvSpPr>
        <p:spPr>
          <a:xfrm>
            <a:off x="973800" y="5772600"/>
            <a:ext cx="37440" cy="227160"/>
          </a:xfrm>
          <a:custGeom>
            <a:avLst/>
            <a:gdLst/>
            <a:ahLst/>
            <a:cxnLst/>
            <a:rect l="l" t="t" r="r" b="b"/>
            <a:pathLst>
              <a:path w="8" h="48">
                <a:moveTo>
                  <a:pt x="0" y="26"/>
                </a:moveTo>
                <a:cubicBezTo>
                  <a:pt x="1" y="29"/>
                  <a:pt x="2" y="33"/>
                  <a:pt x="4" y="37"/>
                </a:cubicBezTo>
                <a:cubicBezTo>
                  <a:pt x="5" y="41"/>
                  <a:pt x="7" y="44"/>
                  <a:pt x="8" y="48"/>
                </a:cubicBezTo>
                <a:cubicBezTo>
                  <a:pt x="7" y="38"/>
                  <a:pt x="7" y="28"/>
                  <a:pt x="7" y="19"/>
                </a:cubicBezTo>
                <a:cubicBezTo>
                  <a:pt x="5" y="12"/>
                  <a:pt x="3" y="6"/>
                  <a:pt x="0" y="0"/>
                </a:cubicBezTo>
                <a:cubicBezTo>
                  <a:pt x="0" y="1"/>
                  <a:pt x="0" y="3"/>
                  <a:pt x="0" y="4"/>
                </a:cubicBezTo>
                <a:cubicBezTo>
                  <a:pt x="0" y="11"/>
                  <a:pt x="0" y="19"/>
                  <a:pt x="0" y="26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1" name="CustomShape 24"/>
          <p:cNvSpPr/>
          <p:nvPr/>
        </p:nvSpPr>
        <p:spPr>
          <a:xfrm>
            <a:off x="1006200" y="6322680"/>
            <a:ext cx="209880" cy="529920"/>
          </a:xfrm>
          <a:custGeom>
            <a:avLst/>
            <a:gdLst/>
            <a:ahLst/>
            <a:cxnLst/>
            <a:rect l="l" t="t" r="r" b="b"/>
            <a:pathLst>
              <a:path w="44" h="111">
                <a:moveTo>
                  <a:pt x="11" y="28"/>
                </a:moveTo>
                <a:cubicBezTo>
                  <a:pt x="7" y="19"/>
                  <a:pt x="4" y="9"/>
                  <a:pt x="0" y="0"/>
                </a:cubicBezTo>
                <a:cubicBezTo>
                  <a:pt x="3" y="16"/>
                  <a:pt x="7" y="33"/>
                  <a:pt x="11" y="49"/>
                </a:cubicBezTo>
                <a:cubicBezTo>
                  <a:pt x="12" y="52"/>
                  <a:pt x="13" y="55"/>
                  <a:pt x="14" y="58"/>
                </a:cubicBezTo>
                <a:cubicBezTo>
                  <a:pt x="22" y="76"/>
                  <a:pt x="30" y="94"/>
                  <a:pt x="39" y="111"/>
                </a:cubicBezTo>
                <a:cubicBezTo>
                  <a:pt x="44" y="111"/>
                  <a:pt x="44" y="111"/>
                  <a:pt x="44" y="111"/>
                </a:cubicBezTo>
                <a:cubicBezTo>
                  <a:pt x="35" y="92"/>
                  <a:pt x="28" y="72"/>
                  <a:pt x="22" y="52"/>
                </a:cubicBezTo>
                <a:cubicBezTo>
                  <a:pt x="18" y="44"/>
                  <a:pt x="15" y="36"/>
                  <a:pt x="11" y="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2" name="CustomShape 25"/>
          <p:cNvSpPr/>
          <p:nvPr/>
        </p:nvSpPr>
        <p:spPr>
          <a:xfrm>
            <a:off x="0" y="0"/>
            <a:ext cx="182160" cy="685728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2540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53" name="CustomShape 26"/>
          <p:cNvSpPr/>
          <p:nvPr/>
        </p:nvSpPr>
        <p:spPr>
          <a:xfrm flipV="1">
            <a:off x="-4320" y="713520"/>
            <a:ext cx="1587960" cy="506520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4" name="PlaceHolder 27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155" name="PlaceHolder 28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ransition spd="med">
    <p:wipe dir="r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CustomShape 1"/>
          <p:cNvSpPr/>
          <p:nvPr/>
        </p:nvSpPr>
        <p:spPr>
          <a:xfrm>
            <a:off x="0" y="2575080"/>
            <a:ext cx="100080" cy="625320"/>
          </a:xfrm>
          <a:custGeom>
            <a:avLst/>
            <a:gdLst/>
            <a:ahLst/>
            <a:cxnLst/>
            <a:rect l="l" t="t" r="r" b="b"/>
            <a:pathLst>
              <a:path w="22" h="136">
                <a:moveTo>
                  <a:pt x="22" y="136"/>
                </a:moveTo>
                <a:cubicBezTo>
                  <a:pt x="20" y="117"/>
                  <a:pt x="19" y="99"/>
                  <a:pt x="17" y="80"/>
                </a:cubicBezTo>
                <a:cubicBezTo>
                  <a:pt x="11" y="54"/>
                  <a:pt x="6" y="27"/>
                  <a:pt x="0" y="0"/>
                </a:cubicBezTo>
                <a:cubicBezTo>
                  <a:pt x="0" y="35"/>
                  <a:pt x="0" y="35"/>
                  <a:pt x="0" y="35"/>
                </a:cubicBezTo>
                <a:cubicBezTo>
                  <a:pt x="6" y="64"/>
                  <a:pt x="13" y="94"/>
                  <a:pt x="20" y="124"/>
                </a:cubicBezTo>
                <a:cubicBezTo>
                  <a:pt x="20" y="128"/>
                  <a:pt x="21" y="132"/>
                  <a:pt x="22" y="136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3" name="CustomShape 2"/>
          <p:cNvSpPr/>
          <p:nvPr/>
        </p:nvSpPr>
        <p:spPr>
          <a:xfrm>
            <a:off x="128520" y="3156480"/>
            <a:ext cx="645840" cy="2321640"/>
          </a:xfrm>
          <a:custGeom>
            <a:avLst/>
            <a:gdLst/>
            <a:ahLst/>
            <a:cxnLst/>
            <a:rect l="l" t="t" r="r" b="b"/>
            <a:pathLst>
              <a:path w="140" h="504">
                <a:moveTo>
                  <a:pt x="86" y="350"/>
                </a:moveTo>
                <a:cubicBezTo>
                  <a:pt x="103" y="402"/>
                  <a:pt x="120" y="453"/>
                  <a:pt x="139" y="504"/>
                </a:cubicBezTo>
                <a:cubicBezTo>
                  <a:pt x="139" y="495"/>
                  <a:pt x="139" y="487"/>
                  <a:pt x="140" y="478"/>
                </a:cubicBezTo>
                <a:cubicBezTo>
                  <a:pt x="124" y="435"/>
                  <a:pt x="109" y="391"/>
                  <a:pt x="95" y="347"/>
                </a:cubicBezTo>
                <a:cubicBezTo>
                  <a:pt x="58" y="233"/>
                  <a:pt x="27" y="117"/>
                  <a:pt x="0" y="0"/>
                </a:cubicBezTo>
                <a:cubicBezTo>
                  <a:pt x="2" y="20"/>
                  <a:pt x="4" y="41"/>
                  <a:pt x="6" y="61"/>
                </a:cubicBezTo>
                <a:cubicBezTo>
                  <a:pt x="30" y="158"/>
                  <a:pt x="56" y="255"/>
                  <a:pt x="86" y="35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4" name="CustomShape 3"/>
          <p:cNvSpPr/>
          <p:nvPr/>
        </p:nvSpPr>
        <p:spPr>
          <a:xfrm>
            <a:off x="807120" y="5447160"/>
            <a:ext cx="608760" cy="1419480"/>
          </a:xfrm>
          <a:custGeom>
            <a:avLst/>
            <a:gdLst/>
            <a:ahLst/>
            <a:cxnLst/>
            <a:rect l="l" t="t" r="r" b="b"/>
            <a:pathLst>
              <a:path w="132" h="308">
                <a:moveTo>
                  <a:pt x="8" y="22"/>
                </a:moveTo>
                <a:cubicBezTo>
                  <a:pt x="5" y="15"/>
                  <a:pt x="2" y="8"/>
                  <a:pt x="0" y="0"/>
                </a:cubicBezTo>
                <a:cubicBezTo>
                  <a:pt x="0" y="10"/>
                  <a:pt x="0" y="19"/>
                  <a:pt x="0" y="29"/>
                </a:cubicBezTo>
                <a:cubicBezTo>
                  <a:pt x="21" y="85"/>
                  <a:pt x="44" y="140"/>
                  <a:pt x="68" y="194"/>
                </a:cubicBezTo>
                <a:cubicBezTo>
                  <a:pt x="85" y="232"/>
                  <a:pt x="104" y="270"/>
                  <a:pt x="123" y="308"/>
                </a:cubicBezTo>
                <a:cubicBezTo>
                  <a:pt x="132" y="308"/>
                  <a:pt x="132" y="308"/>
                  <a:pt x="132" y="308"/>
                </a:cubicBezTo>
                <a:cubicBezTo>
                  <a:pt x="113" y="269"/>
                  <a:pt x="94" y="230"/>
                  <a:pt x="77" y="190"/>
                </a:cubicBezTo>
                <a:cubicBezTo>
                  <a:pt x="52" y="135"/>
                  <a:pt x="29" y="79"/>
                  <a:pt x="8" y="22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5" name="CustomShape 4"/>
          <p:cNvSpPr/>
          <p:nvPr/>
        </p:nvSpPr>
        <p:spPr>
          <a:xfrm>
            <a:off x="959760" y="6503760"/>
            <a:ext cx="170640" cy="362880"/>
          </a:xfrm>
          <a:custGeom>
            <a:avLst/>
            <a:gdLst/>
            <a:ahLst/>
            <a:cxnLst/>
            <a:rect l="l" t="t" r="r" b="b"/>
            <a:pathLst>
              <a:path w="37" h="79">
                <a:moveTo>
                  <a:pt x="28" y="79"/>
                </a:moveTo>
                <a:cubicBezTo>
                  <a:pt x="37" y="79"/>
                  <a:pt x="37" y="79"/>
                  <a:pt x="37" y="79"/>
                </a:cubicBezTo>
                <a:cubicBezTo>
                  <a:pt x="24" y="53"/>
                  <a:pt x="12" y="27"/>
                  <a:pt x="0" y="0"/>
                </a:cubicBezTo>
                <a:cubicBezTo>
                  <a:pt x="8" y="27"/>
                  <a:pt x="17" y="53"/>
                  <a:pt x="28" y="79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6" name="CustomShape 5"/>
          <p:cNvSpPr/>
          <p:nvPr/>
        </p:nvSpPr>
        <p:spPr>
          <a:xfrm>
            <a:off x="100800" y="3201120"/>
            <a:ext cx="821160" cy="3327840"/>
          </a:xfrm>
          <a:custGeom>
            <a:avLst/>
            <a:gdLst/>
            <a:ahLst/>
            <a:cxnLst/>
            <a:rect l="l" t="t" r="r" b="b"/>
            <a:pathLst>
              <a:path w="178" h="722">
                <a:moveTo>
                  <a:pt x="162" y="660"/>
                </a:moveTo>
                <a:cubicBezTo>
                  <a:pt x="145" y="618"/>
                  <a:pt x="130" y="576"/>
                  <a:pt x="116" y="534"/>
                </a:cubicBezTo>
                <a:cubicBezTo>
                  <a:pt x="84" y="437"/>
                  <a:pt x="59" y="337"/>
                  <a:pt x="40" y="236"/>
                </a:cubicBezTo>
                <a:cubicBezTo>
                  <a:pt x="29" y="175"/>
                  <a:pt x="20" y="113"/>
                  <a:pt x="12" y="51"/>
                </a:cubicBezTo>
                <a:cubicBezTo>
                  <a:pt x="8" y="34"/>
                  <a:pt x="4" y="17"/>
                  <a:pt x="0" y="0"/>
                </a:cubicBezTo>
                <a:cubicBezTo>
                  <a:pt x="8" y="79"/>
                  <a:pt x="19" y="159"/>
                  <a:pt x="33" y="237"/>
                </a:cubicBezTo>
                <a:cubicBezTo>
                  <a:pt x="51" y="339"/>
                  <a:pt x="76" y="439"/>
                  <a:pt x="107" y="537"/>
                </a:cubicBezTo>
                <a:cubicBezTo>
                  <a:pt x="123" y="586"/>
                  <a:pt x="141" y="634"/>
                  <a:pt x="160" y="681"/>
                </a:cubicBezTo>
                <a:cubicBezTo>
                  <a:pt x="166" y="695"/>
                  <a:pt x="172" y="708"/>
                  <a:pt x="178" y="722"/>
                </a:cubicBezTo>
                <a:cubicBezTo>
                  <a:pt x="176" y="717"/>
                  <a:pt x="175" y="713"/>
                  <a:pt x="174" y="708"/>
                </a:cubicBezTo>
                <a:cubicBezTo>
                  <a:pt x="169" y="692"/>
                  <a:pt x="165" y="676"/>
                  <a:pt x="162" y="66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7" name="CustomShape 6"/>
          <p:cNvSpPr/>
          <p:nvPr/>
        </p:nvSpPr>
        <p:spPr>
          <a:xfrm>
            <a:off x="22320" y="228600"/>
            <a:ext cx="105480" cy="2927160"/>
          </a:xfrm>
          <a:custGeom>
            <a:avLst/>
            <a:gdLst/>
            <a:ahLst/>
            <a:cxnLst/>
            <a:rect l="l" t="t" r="r" b="b"/>
            <a:pathLst>
              <a:path w="23" h="635">
                <a:moveTo>
                  <a:pt x="11" y="577"/>
                </a:moveTo>
                <a:cubicBezTo>
                  <a:pt x="12" y="581"/>
                  <a:pt x="12" y="585"/>
                  <a:pt x="12" y="589"/>
                </a:cubicBezTo>
                <a:cubicBezTo>
                  <a:pt x="15" y="603"/>
                  <a:pt x="19" y="617"/>
                  <a:pt x="22" y="632"/>
                </a:cubicBezTo>
                <a:cubicBezTo>
                  <a:pt x="22" y="633"/>
                  <a:pt x="22" y="634"/>
                  <a:pt x="23" y="635"/>
                </a:cubicBezTo>
                <a:cubicBezTo>
                  <a:pt x="21" y="615"/>
                  <a:pt x="19" y="596"/>
                  <a:pt x="17" y="576"/>
                </a:cubicBezTo>
                <a:cubicBezTo>
                  <a:pt x="9" y="474"/>
                  <a:pt x="5" y="372"/>
                  <a:pt x="5" y="269"/>
                </a:cubicBezTo>
                <a:cubicBezTo>
                  <a:pt x="6" y="179"/>
                  <a:pt x="9" y="90"/>
                  <a:pt x="15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89"/>
                  <a:pt x="2" y="179"/>
                  <a:pt x="1" y="269"/>
                </a:cubicBezTo>
                <a:cubicBezTo>
                  <a:pt x="0" y="372"/>
                  <a:pt x="3" y="474"/>
                  <a:pt x="11" y="577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8" name="CustomShape 7"/>
          <p:cNvSpPr/>
          <p:nvPr/>
        </p:nvSpPr>
        <p:spPr>
          <a:xfrm>
            <a:off x="78120" y="2944080"/>
            <a:ext cx="77400" cy="493200"/>
          </a:xfrm>
          <a:custGeom>
            <a:avLst/>
            <a:gdLst/>
            <a:ahLst/>
            <a:cxnLst/>
            <a:rect l="l" t="t" r="r" b="b"/>
            <a:pathLst>
              <a:path w="17" h="107">
                <a:moveTo>
                  <a:pt x="0" y="0"/>
                </a:moveTo>
                <a:cubicBezTo>
                  <a:pt x="2" y="19"/>
                  <a:pt x="3" y="37"/>
                  <a:pt x="5" y="56"/>
                </a:cubicBezTo>
                <a:cubicBezTo>
                  <a:pt x="9" y="73"/>
                  <a:pt x="13" y="90"/>
                  <a:pt x="17" y="107"/>
                </a:cubicBezTo>
                <a:cubicBezTo>
                  <a:pt x="15" y="87"/>
                  <a:pt x="13" y="66"/>
                  <a:pt x="11" y="46"/>
                </a:cubicBezTo>
                <a:cubicBezTo>
                  <a:pt x="10" y="45"/>
                  <a:pt x="10" y="44"/>
                  <a:pt x="10" y="43"/>
                </a:cubicBezTo>
                <a:cubicBezTo>
                  <a:pt x="7" y="28"/>
                  <a:pt x="3" y="14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9" name="CustomShape 8"/>
          <p:cNvSpPr/>
          <p:nvPr/>
        </p:nvSpPr>
        <p:spPr>
          <a:xfrm>
            <a:off x="769680" y="5478840"/>
            <a:ext cx="189360" cy="1024200"/>
          </a:xfrm>
          <a:custGeom>
            <a:avLst/>
            <a:gdLst/>
            <a:ahLst/>
            <a:cxnLst/>
            <a:rect l="l" t="t" r="r" b="b"/>
            <a:pathLst>
              <a:path w="41" h="222">
                <a:moveTo>
                  <a:pt x="0" y="0"/>
                </a:moveTo>
                <a:cubicBezTo>
                  <a:pt x="0" y="31"/>
                  <a:pt x="2" y="62"/>
                  <a:pt x="5" y="93"/>
                </a:cubicBezTo>
                <a:cubicBezTo>
                  <a:pt x="8" y="117"/>
                  <a:pt x="12" y="142"/>
                  <a:pt x="17" y="166"/>
                </a:cubicBezTo>
                <a:cubicBezTo>
                  <a:pt x="19" y="172"/>
                  <a:pt x="22" y="178"/>
                  <a:pt x="24" y="184"/>
                </a:cubicBezTo>
                <a:cubicBezTo>
                  <a:pt x="30" y="197"/>
                  <a:pt x="35" y="209"/>
                  <a:pt x="41" y="222"/>
                </a:cubicBezTo>
                <a:cubicBezTo>
                  <a:pt x="40" y="219"/>
                  <a:pt x="39" y="215"/>
                  <a:pt x="38" y="212"/>
                </a:cubicBezTo>
                <a:cubicBezTo>
                  <a:pt x="26" y="172"/>
                  <a:pt x="18" y="132"/>
                  <a:pt x="13" y="92"/>
                </a:cubicBezTo>
                <a:cubicBezTo>
                  <a:pt x="11" y="68"/>
                  <a:pt x="9" y="45"/>
                  <a:pt x="8" y="22"/>
                </a:cubicBezTo>
                <a:cubicBezTo>
                  <a:pt x="8" y="21"/>
                  <a:pt x="7" y="20"/>
                  <a:pt x="7" y="18"/>
                </a:cubicBezTo>
                <a:cubicBezTo>
                  <a:pt x="5" y="12"/>
                  <a:pt x="2" y="6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0" name="CustomShape 9"/>
          <p:cNvSpPr/>
          <p:nvPr/>
        </p:nvSpPr>
        <p:spPr>
          <a:xfrm>
            <a:off x="775440" y="1398960"/>
            <a:ext cx="2075400" cy="4047480"/>
          </a:xfrm>
          <a:custGeom>
            <a:avLst/>
            <a:gdLst/>
            <a:ahLst/>
            <a:cxnLst/>
            <a:rect l="l" t="t" r="r" b="b"/>
            <a:pathLst>
              <a:path w="450" h="878">
                <a:moveTo>
                  <a:pt x="7" y="854"/>
                </a:moveTo>
                <a:cubicBezTo>
                  <a:pt x="10" y="772"/>
                  <a:pt x="26" y="691"/>
                  <a:pt x="50" y="613"/>
                </a:cubicBezTo>
                <a:cubicBezTo>
                  <a:pt x="75" y="535"/>
                  <a:pt x="109" y="460"/>
                  <a:pt x="149" y="388"/>
                </a:cubicBezTo>
                <a:cubicBezTo>
                  <a:pt x="189" y="316"/>
                  <a:pt x="235" y="248"/>
                  <a:pt x="285" y="183"/>
                </a:cubicBezTo>
                <a:cubicBezTo>
                  <a:pt x="310" y="151"/>
                  <a:pt x="337" y="119"/>
                  <a:pt x="364" y="89"/>
                </a:cubicBezTo>
                <a:cubicBezTo>
                  <a:pt x="378" y="74"/>
                  <a:pt x="392" y="58"/>
                  <a:pt x="406" y="44"/>
                </a:cubicBezTo>
                <a:cubicBezTo>
                  <a:pt x="421" y="29"/>
                  <a:pt x="435" y="15"/>
                  <a:pt x="450" y="1"/>
                </a:cubicBezTo>
                <a:cubicBezTo>
                  <a:pt x="450" y="0"/>
                  <a:pt x="450" y="0"/>
                  <a:pt x="450" y="0"/>
                </a:cubicBezTo>
                <a:cubicBezTo>
                  <a:pt x="434" y="14"/>
                  <a:pt x="420" y="28"/>
                  <a:pt x="405" y="43"/>
                </a:cubicBezTo>
                <a:cubicBezTo>
                  <a:pt x="391" y="57"/>
                  <a:pt x="377" y="72"/>
                  <a:pt x="363" y="88"/>
                </a:cubicBezTo>
                <a:cubicBezTo>
                  <a:pt x="335" y="118"/>
                  <a:pt x="308" y="149"/>
                  <a:pt x="283" y="181"/>
                </a:cubicBezTo>
                <a:cubicBezTo>
                  <a:pt x="232" y="246"/>
                  <a:pt x="185" y="314"/>
                  <a:pt x="145" y="386"/>
                </a:cubicBezTo>
                <a:cubicBezTo>
                  <a:pt x="104" y="457"/>
                  <a:pt x="70" y="533"/>
                  <a:pt x="45" y="611"/>
                </a:cubicBezTo>
                <a:cubicBezTo>
                  <a:pt x="19" y="690"/>
                  <a:pt x="3" y="771"/>
                  <a:pt x="0" y="854"/>
                </a:cubicBezTo>
                <a:cubicBezTo>
                  <a:pt x="0" y="856"/>
                  <a:pt x="0" y="857"/>
                  <a:pt x="0" y="859"/>
                </a:cubicBezTo>
                <a:cubicBezTo>
                  <a:pt x="2" y="865"/>
                  <a:pt x="4" y="872"/>
                  <a:pt x="7" y="878"/>
                </a:cubicBezTo>
                <a:cubicBezTo>
                  <a:pt x="7" y="870"/>
                  <a:pt x="7" y="862"/>
                  <a:pt x="7" y="854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1" name="CustomShape 10"/>
          <p:cNvSpPr/>
          <p:nvPr/>
        </p:nvSpPr>
        <p:spPr>
          <a:xfrm>
            <a:off x="922680" y="6530040"/>
            <a:ext cx="161280" cy="336600"/>
          </a:xfrm>
          <a:custGeom>
            <a:avLst/>
            <a:gdLst/>
            <a:ahLst/>
            <a:cxnLst/>
            <a:rect l="l" t="t" r="r" b="b"/>
            <a:pathLst>
              <a:path w="35" h="73">
                <a:moveTo>
                  <a:pt x="0" y="0"/>
                </a:moveTo>
                <a:cubicBezTo>
                  <a:pt x="7" y="24"/>
                  <a:pt x="16" y="49"/>
                  <a:pt x="26" y="73"/>
                </a:cubicBezTo>
                <a:cubicBezTo>
                  <a:pt x="35" y="73"/>
                  <a:pt x="35" y="73"/>
                  <a:pt x="35" y="73"/>
                </a:cubicBezTo>
                <a:cubicBezTo>
                  <a:pt x="23" y="49"/>
                  <a:pt x="11" y="24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2" name="CustomShape 11"/>
          <p:cNvSpPr/>
          <p:nvPr/>
        </p:nvSpPr>
        <p:spPr>
          <a:xfrm>
            <a:off x="769680" y="5359320"/>
            <a:ext cx="36720" cy="221040"/>
          </a:xfrm>
          <a:custGeom>
            <a:avLst/>
            <a:gdLst/>
            <a:ahLst/>
            <a:cxnLst/>
            <a:rect l="l" t="t" r="r" b="b"/>
            <a:pathLst>
              <a:path w="8" h="48">
                <a:moveTo>
                  <a:pt x="7" y="44"/>
                </a:moveTo>
                <a:cubicBezTo>
                  <a:pt x="7" y="46"/>
                  <a:pt x="8" y="47"/>
                  <a:pt x="8" y="48"/>
                </a:cubicBezTo>
                <a:cubicBezTo>
                  <a:pt x="8" y="38"/>
                  <a:pt x="8" y="29"/>
                  <a:pt x="8" y="19"/>
                </a:cubicBezTo>
                <a:cubicBezTo>
                  <a:pt x="5" y="13"/>
                  <a:pt x="3" y="6"/>
                  <a:pt x="1" y="0"/>
                </a:cubicBezTo>
                <a:cubicBezTo>
                  <a:pt x="0" y="9"/>
                  <a:pt x="0" y="17"/>
                  <a:pt x="0" y="26"/>
                </a:cubicBezTo>
                <a:cubicBezTo>
                  <a:pt x="2" y="32"/>
                  <a:pt x="5" y="38"/>
                  <a:pt x="7" y="44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3" name="CustomShape 12"/>
          <p:cNvSpPr/>
          <p:nvPr/>
        </p:nvSpPr>
        <p:spPr>
          <a:xfrm>
            <a:off x="849960" y="6244560"/>
            <a:ext cx="237960" cy="621720"/>
          </a:xfrm>
          <a:custGeom>
            <a:avLst/>
            <a:gdLst/>
            <a:ahLst/>
            <a:cxnLst/>
            <a:rect l="l" t="t" r="r" b="b"/>
            <a:pathLst>
              <a:path w="52" h="135">
                <a:moveTo>
                  <a:pt x="7" y="18"/>
                </a:moveTo>
                <a:cubicBezTo>
                  <a:pt x="5" y="12"/>
                  <a:pt x="2" y="6"/>
                  <a:pt x="0" y="0"/>
                </a:cubicBezTo>
                <a:cubicBezTo>
                  <a:pt x="3" y="16"/>
                  <a:pt x="7" y="32"/>
                  <a:pt x="12" y="48"/>
                </a:cubicBezTo>
                <a:cubicBezTo>
                  <a:pt x="13" y="53"/>
                  <a:pt x="14" y="57"/>
                  <a:pt x="16" y="62"/>
                </a:cubicBezTo>
                <a:cubicBezTo>
                  <a:pt x="27" y="86"/>
                  <a:pt x="39" y="111"/>
                  <a:pt x="51" y="135"/>
                </a:cubicBezTo>
                <a:cubicBezTo>
                  <a:pt x="52" y="135"/>
                  <a:pt x="52" y="135"/>
                  <a:pt x="52" y="135"/>
                </a:cubicBezTo>
                <a:cubicBezTo>
                  <a:pt x="41" y="109"/>
                  <a:pt x="32" y="83"/>
                  <a:pt x="24" y="56"/>
                </a:cubicBezTo>
                <a:cubicBezTo>
                  <a:pt x="18" y="43"/>
                  <a:pt x="13" y="31"/>
                  <a:pt x="7" y="18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4" name="CustomShape 13"/>
          <p:cNvSpPr/>
          <p:nvPr/>
        </p:nvSpPr>
        <p:spPr>
          <a:xfrm>
            <a:off x="27360" y="-720"/>
            <a:ext cx="493560" cy="4400280"/>
          </a:xfrm>
          <a:custGeom>
            <a:avLst/>
            <a:gdLst/>
            <a:ahLst/>
            <a:cxnLst/>
            <a:rect l="l" t="t" r="r" b="b"/>
            <a:pathLst>
              <a:path w="103" h="920">
                <a:moveTo>
                  <a:pt x="7" y="210"/>
                </a:moveTo>
                <a:cubicBezTo>
                  <a:pt x="11" y="288"/>
                  <a:pt x="17" y="367"/>
                  <a:pt x="26" y="445"/>
                </a:cubicBezTo>
                <a:cubicBezTo>
                  <a:pt x="34" y="523"/>
                  <a:pt x="44" y="601"/>
                  <a:pt x="57" y="679"/>
                </a:cubicBezTo>
                <a:cubicBezTo>
                  <a:pt x="69" y="757"/>
                  <a:pt x="84" y="834"/>
                  <a:pt x="101" y="911"/>
                </a:cubicBezTo>
                <a:cubicBezTo>
                  <a:pt x="102" y="914"/>
                  <a:pt x="103" y="917"/>
                  <a:pt x="103" y="920"/>
                </a:cubicBezTo>
                <a:cubicBezTo>
                  <a:pt x="102" y="905"/>
                  <a:pt x="100" y="889"/>
                  <a:pt x="99" y="874"/>
                </a:cubicBezTo>
                <a:cubicBezTo>
                  <a:pt x="99" y="871"/>
                  <a:pt x="99" y="868"/>
                  <a:pt x="99" y="866"/>
                </a:cubicBezTo>
                <a:cubicBezTo>
                  <a:pt x="85" y="803"/>
                  <a:pt x="73" y="741"/>
                  <a:pt x="63" y="678"/>
                </a:cubicBezTo>
                <a:cubicBezTo>
                  <a:pt x="50" y="600"/>
                  <a:pt x="39" y="523"/>
                  <a:pt x="30" y="444"/>
                </a:cubicBezTo>
                <a:cubicBezTo>
                  <a:pt x="21" y="366"/>
                  <a:pt x="14" y="288"/>
                  <a:pt x="9" y="209"/>
                </a:cubicBezTo>
                <a:cubicBezTo>
                  <a:pt x="7" y="170"/>
                  <a:pt x="5" y="131"/>
                  <a:pt x="3" y="92"/>
                </a:cubicBezTo>
                <a:cubicBezTo>
                  <a:pt x="2" y="61"/>
                  <a:pt x="1" y="31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1"/>
                  <a:pt x="1" y="61"/>
                  <a:pt x="1" y="92"/>
                </a:cubicBezTo>
                <a:cubicBezTo>
                  <a:pt x="3" y="131"/>
                  <a:pt x="4" y="170"/>
                  <a:pt x="7" y="21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5" name="CustomShape 14"/>
          <p:cNvSpPr/>
          <p:nvPr/>
        </p:nvSpPr>
        <p:spPr>
          <a:xfrm>
            <a:off x="550440" y="4316400"/>
            <a:ext cx="422640" cy="1580040"/>
          </a:xfrm>
          <a:custGeom>
            <a:avLst/>
            <a:gdLst/>
            <a:ahLst/>
            <a:cxnLst/>
            <a:rect l="l" t="t" r="r" b="b"/>
            <a:pathLst>
              <a:path w="88" h="330">
                <a:moveTo>
                  <a:pt x="53" y="229"/>
                </a:moveTo>
                <a:cubicBezTo>
                  <a:pt x="64" y="263"/>
                  <a:pt x="75" y="297"/>
                  <a:pt x="88" y="330"/>
                </a:cubicBezTo>
                <a:cubicBezTo>
                  <a:pt x="88" y="323"/>
                  <a:pt x="88" y="315"/>
                  <a:pt x="88" y="308"/>
                </a:cubicBezTo>
                <a:cubicBezTo>
                  <a:pt x="88" y="307"/>
                  <a:pt x="88" y="305"/>
                  <a:pt x="88" y="304"/>
                </a:cubicBezTo>
                <a:cubicBezTo>
                  <a:pt x="79" y="278"/>
                  <a:pt x="70" y="252"/>
                  <a:pt x="62" y="226"/>
                </a:cubicBezTo>
                <a:cubicBezTo>
                  <a:pt x="38" y="152"/>
                  <a:pt x="17" y="76"/>
                  <a:pt x="0" y="0"/>
                </a:cubicBezTo>
                <a:cubicBezTo>
                  <a:pt x="2" y="21"/>
                  <a:pt x="4" y="42"/>
                  <a:pt x="7" y="63"/>
                </a:cubicBezTo>
                <a:cubicBezTo>
                  <a:pt x="21" y="119"/>
                  <a:pt x="36" y="174"/>
                  <a:pt x="53" y="22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6" name="CustomShape 15"/>
          <p:cNvSpPr/>
          <p:nvPr/>
        </p:nvSpPr>
        <p:spPr>
          <a:xfrm>
            <a:off x="1006200" y="5862600"/>
            <a:ext cx="430200" cy="990000"/>
          </a:xfrm>
          <a:custGeom>
            <a:avLst/>
            <a:gdLst/>
            <a:ahLst/>
            <a:cxnLst/>
            <a:rect l="l" t="t" r="r" b="b"/>
            <a:pathLst>
              <a:path w="90" h="207">
                <a:moveTo>
                  <a:pt x="6" y="15"/>
                </a:moveTo>
                <a:cubicBezTo>
                  <a:pt x="4" y="10"/>
                  <a:pt x="2" y="5"/>
                  <a:pt x="0" y="0"/>
                </a:cubicBezTo>
                <a:cubicBezTo>
                  <a:pt x="0" y="9"/>
                  <a:pt x="0" y="19"/>
                  <a:pt x="1" y="29"/>
                </a:cubicBezTo>
                <a:cubicBezTo>
                  <a:pt x="14" y="62"/>
                  <a:pt x="27" y="95"/>
                  <a:pt x="42" y="127"/>
                </a:cubicBezTo>
                <a:cubicBezTo>
                  <a:pt x="54" y="154"/>
                  <a:pt x="67" y="181"/>
                  <a:pt x="80" y="207"/>
                </a:cubicBezTo>
                <a:cubicBezTo>
                  <a:pt x="90" y="207"/>
                  <a:pt x="90" y="207"/>
                  <a:pt x="90" y="207"/>
                </a:cubicBezTo>
                <a:cubicBezTo>
                  <a:pt x="76" y="180"/>
                  <a:pt x="63" y="152"/>
                  <a:pt x="50" y="123"/>
                </a:cubicBezTo>
                <a:cubicBezTo>
                  <a:pt x="34" y="88"/>
                  <a:pt x="20" y="51"/>
                  <a:pt x="6" y="1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7" name="CustomShape 16"/>
          <p:cNvSpPr/>
          <p:nvPr/>
        </p:nvSpPr>
        <p:spPr>
          <a:xfrm>
            <a:off x="521640" y="4364280"/>
            <a:ext cx="551160" cy="2235240"/>
          </a:xfrm>
          <a:custGeom>
            <a:avLst/>
            <a:gdLst/>
            <a:ahLst/>
            <a:cxnLst/>
            <a:rect l="l" t="t" r="r" b="b"/>
            <a:pathLst>
              <a:path w="115" h="467">
                <a:moveTo>
                  <a:pt x="101" y="409"/>
                </a:moveTo>
                <a:cubicBezTo>
                  <a:pt x="93" y="388"/>
                  <a:pt x="85" y="366"/>
                  <a:pt x="78" y="344"/>
                </a:cubicBezTo>
                <a:cubicBezTo>
                  <a:pt x="57" y="281"/>
                  <a:pt x="41" y="216"/>
                  <a:pt x="29" y="151"/>
                </a:cubicBezTo>
                <a:cubicBezTo>
                  <a:pt x="22" y="119"/>
                  <a:pt x="17" y="86"/>
                  <a:pt x="13" y="53"/>
                </a:cubicBezTo>
                <a:cubicBezTo>
                  <a:pt x="9" y="35"/>
                  <a:pt x="4" y="18"/>
                  <a:pt x="0" y="0"/>
                </a:cubicBezTo>
                <a:cubicBezTo>
                  <a:pt x="5" y="51"/>
                  <a:pt x="12" y="102"/>
                  <a:pt x="21" y="152"/>
                </a:cubicBezTo>
                <a:cubicBezTo>
                  <a:pt x="33" y="218"/>
                  <a:pt x="49" y="283"/>
                  <a:pt x="69" y="347"/>
                </a:cubicBezTo>
                <a:cubicBezTo>
                  <a:pt x="79" y="378"/>
                  <a:pt x="90" y="410"/>
                  <a:pt x="103" y="441"/>
                </a:cubicBezTo>
                <a:cubicBezTo>
                  <a:pt x="107" y="449"/>
                  <a:pt x="111" y="458"/>
                  <a:pt x="115" y="467"/>
                </a:cubicBezTo>
                <a:cubicBezTo>
                  <a:pt x="114" y="464"/>
                  <a:pt x="113" y="461"/>
                  <a:pt x="112" y="458"/>
                </a:cubicBezTo>
                <a:cubicBezTo>
                  <a:pt x="108" y="442"/>
                  <a:pt x="104" y="425"/>
                  <a:pt x="101" y="40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8" name="CustomShape 17"/>
          <p:cNvSpPr/>
          <p:nvPr/>
        </p:nvSpPr>
        <p:spPr>
          <a:xfrm>
            <a:off x="468000" y="1289160"/>
            <a:ext cx="173520" cy="3026520"/>
          </a:xfrm>
          <a:custGeom>
            <a:avLst/>
            <a:gdLst/>
            <a:ahLst/>
            <a:cxnLst/>
            <a:rect l="l" t="t" r="r" b="b"/>
            <a:pathLst>
              <a:path w="36" h="633">
                <a:moveTo>
                  <a:pt x="17" y="633"/>
                </a:moveTo>
                <a:cubicBezTo>
                  <a:pt x="15" y="621"/>
                  <a:pt x="14" y="609"/>
                  <a:pt x="13" y="597"/>
                </a:cubicBezTo>
                <a:cubicBezTo>
                  <a:pt x="8" y="530"/>
                  <a:pt x="5" y="464"/>
                  <a:pt x="5" y="398"/>
                </a:cubicBezTo>
                <a:cubicBezTo>
                  <a:pt x="5" y="331"/>
                  <a:pt x="8" y="265"/>
                  <a:pt x="13" y="198"/>
                </a:cubicBezTo>
                <a:cubicBezTo>
                  <a:pt x="15" y="165"/>
                  <a:pt x="18" y="132"/>
                  <a:pt x="22" y="99"/>
                </a:cubicBezTo>
                <a:cubicBezTo>
                  <a:pt x="26" y="66"/>
                  <a:pt x="30" y="33"/>
                  <a:pt x="36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29" y="33"/>
                  <a:pt x="24" y="66"/>
                  <a:pt x="20" y="99"/>
                </a:cubicBezTo>
                <a:cubicBezTo>
                  <a:pt x="16" y="132"/>
                  <a:pt x="13" y="165"/>
                  <a:pt x="10" y="198"/>
                </a:cubicBezTo>
                <a:cubicBezTo>
                  <a:pt x="4" y="264"/>
                  <a:pt x="1" y="331"/>
                  <a:pt x="1" y="398"/>
                </a:cubicBezTo>
                <a:cubicBezTo>
                  <a:pt x="0" y="461"/>
                  <a:pt x="2" y="525"/>
                  <a:pt x="7" y="589"/>
                </a:cubicBezTo>
                <a:cubicBezTo>
                  <a:pt x="10" y="603"/>
                  <a:pt x="13" y="618"/>
                  <a:pt x="16" y="632"/>
                </a:cubicBezTo>
                <a:cubicBezTo>
                  <a:pt x="16" y="632"/>
                  <a:pt x="17" y="633"/>
                  <a:pt x="17" y="63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9" name="CustomShape 18"/>
          <p:cNvSpPr/>
          <p:nvPr/>
        </p:nvSpPr>
        <p:spPr>
          <a:xfrm>
            <a:off x="1111680" y="6571440"/>
            <a:ext cx="133560" cy="280800"/>
          </a:xfrm>
          <a:custGeom>
            <a:avLst/>
            <a:gdLst/>
            <a:ahLst/>
            <a:cxnLst/>
            <a:rect l="l" t="t" r="r" b="b"/>
            <a:pathLst>
              <a:path w="28" h="59">
                <a:moveTo>
                  <a:pt x="22" y="59"/>
                </a:moveTo>
                <a:cubicBezTo>
                  <a:pt x="28" y="59"/>
                  <a:pt x="28" y="59"/>
                  <a:pt x="28" y="59"/>
                </a:cubicBezTo>
                <a:cubicBezTo>
                  <a:pt x="18" y="40"/>
                  <a:pt x="9" y="20"/>
                  <a:pt x="0" y="0"/>
                </a:cubicBezTo>
                <a:cubicBezTo>
                  <a:pt x="6" y="20"/>
                  <a:pt x="13" y="40"/>
                  <a:pt x="22" y="5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0" name="CustomShape 19"/>
          <p:cNvSpPr/>
          <p:nvPr/>
        </p:nvSpPr>
        <p:spPr>
          <a:xfrm>
            <a:off x="502560" y="4107600"/>
            <a:ext cx="81720" cy="510840"/>
          </a:xfrm>
          <a:custGeom>
            <a:avLst/>
            <a:gdLst/>
            <a:ahLst/>
            <a:cxnLst/>
            <a:rect l="l" t="t" r="r" b="b"/>
            <a:pathLst>
              <a:path w="17" h="107">
                <a:moveTo>
                  <a:pt x="4" y="54"/>
                </a:moveTo>
                <a:cubicBezTo>
                  <a:pt x="8" y="72"/>
                  <a:pt x="13" y="89"/>
                  <a:pt x="17" y="107"/>
                </a:cubicBezTo>
                <a:cubicBezTo>
                  <a:pt x="14" y="86"/>
                  <a:pt x="12" y="65"/>
                  <a:pt x="10" y="44"/>
                </a:cubicBezTo>
                <a:cubicBezTo>
                  <a:pt x="10" y="44"/>
                  <a:pt x="9" y="43"/>
                  <a:pt x="9" y="43"/>
                </a:cubicBezTo>
                <a:cubicBezTo>
                  <a:pt x="6" y="29"/>
                  <a:pt x="3" y="14"/>
                  <a:pt x="0" y="0"/>
                </a:cubicBezTo>
                <a:cubicBezTo>
                  <a:pt x="0" y="2"/>
                  <a:pt x="0" y="5"/>
                  <a:pt x="0" y="8"/>
                </a:cubicBezTo>
                <a:cubicBezTo>
                  <a:pt x="1" y="23"/>
                  <a:pt x="3" y="39"/>
                  <a:pt x="4" y="5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1" name="CustomShape 20"/>
          <p:cNvSpPr/>
          <p:nvPr/>
        </p:nvSpPr>
        <p:spPr>
          <a:xfrm>
            <a:off x="973800" y="3145680"/>
            <a:ext cx="1409400" cy="2716200"/>
          </a:xfrm>
          <a:custGeom>
            <a:avLst/>
            <a:gdLst/>
            <a:ahLst/>
            <a:cxnLst/>
            <a:rect l="l" t="t" r="r" b="b"/>
            <a:pathLst>
              <a:path w="294" h="568">
                <a:moveTo>
                  <a:pt x="8" y="553"/>
                </a:moveTo>
                <a:cubicBezTo>
                  <a:pt x="9" y="501"/>
                  <a:pt x="19" y="448"/>
                  <a:pt x="35" y="397"/>
                </a:cubicBezTo>
                <a:cubicBezTo>
                  <a:pt x="51" y="347"/>
                  <a:pt x="73" y="298"/>
                  <a:pt x="99" y="252"/>
                </a:cubicBezTo>
                <a:cubicBezTo>
                  <a:pt x="124" y="205"/>
                  <a:pt x="154" y="161"/>
                  <a:pt x="187" y="119"/>
                </a:cubicBezTo>
                <a:cubicBezTo>
                  <a:pt x="203" y="98"/>
                  <a:pt x="220" y="77"/>
                  <a:pt x="238" y="58"/>
                </a:cubicBezTo>
                <a:cubicBezTo>
                  <a:pt x="247" y="48"/>
                  <a:pt x="256" y="38"/>
                  <a:pt x="265" y="28"/>
                </a:cubicBezTo>
                <a:cubicBezTo>
                  <a:pt x="274" y="19"/>
                  <a:pt x="284" y="9"/>
                  <a:pt x="294" y="0"/>
                </a:cubicBezTo>
                <a:cubicBezTo>
                  <a:pt x="293" y="0"/>
                  <a:pt x="293" y="0"/>
                  <a:pt x="293" y="0"/>
                </a:cubicBezTo>
                <a:cubicBezTo>
                  <a:pt x="283" y="9"/>
                  <a:pt x="273" y="18"/>
                  <a:pt x="264" y="27"/>
                </a:cubicBezTo>
                <a:cubicBezTo>
                  <a:pt x="255" y="37"/>
                  <a:pt x="246" y="47"/>
                  <a:pt x="237" y="56"/>
                </a:cubicBezTo>
                <a:cubicBezTo>
                  <a:pt x="218" y="76"/>
                  <a:pt x="201" y="96"/>
                  <a:pt x="185" y="117"/>
                </a:cubicBezTo>
                <a:cubicBezTo>
                  <a:pt x="151" y="159"/>
                  <a:pt x="121" y="203"/>
                  <a:pt x="95" y="249"/>
                </a:cubicBezTo>
                <a:cubicBezTo>
                  <a:pt x="68" y="296"/>
                  <a:pt x="46" y="345"/>
                  <a:pt x="30" y="396"/>
                </a:cubicBezTo>
                <a:cubicBezTo>
                  <a:pt x="13" y="445"/>
                  <a:pt x="3" y="497"/>
                  <a:pt x="0" y="549"/>
                </a:cubicBezTo>
                <a:cubicBezTo>
                  <a:pt x="3" y="555"/>
                  <a:pt x="5" y="561"/>
                  <a:pt x="7" y="568"/>
                </a:cubicBezTo>
                <a:cubicBezTo>
                  <a:pt x="7" y="563"/>
                  <a:pt x="7" y="558"/>
                  <a:pt x="8" y="55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2" name="CustomShape 21"/>
          <p:cNvSpPr/>
          <p:nvPr/>
        </p:nvSpPr>
        <p:spPr>
          <a:xfrm>
            <a:off x="1073520" y="6600240"/>
            <a:ext cx="119880" cy="252360"/>
          </a:xfrm>
          <a:custGeom>
            <a:avLst/>
            <a:gdLst/>
            <a:ahLst/>
            <a:cxnLst/>
            <a:rect l="l" t="t" r="r" b="b"/>
            <a:pathLst>
              <a:path w="25" h="53">
                <a:moveTo>
                  <a:pt x="0" y="0"/>
                </a:moveTo>
                <a:cubicBezTo>
                  <a:pt x="5" y="18"/>
                  <a:pt x="12" y="36"/>
                  <a:pt x="19" y="53"/>
                </a:cubicBezTo>
                <a:cubicBezTo>
                  <a:pt x="25" y="53"/>
                  <a:pt x="25" y="53"/>
                  <a:pt x="25" y="53"/>
                </a:cubicBezTo>
                <a:cubicBezTo>
                  <a:pt x="16" y="36"/>
                  <a:pt x="8" y="18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3" name="CustomShape 22"/>
          <p:cNvSpPr/>
          <p:nvPr/>
        </p:nvSpPr>
        <p:spPr>
          <a:xfrm>
            <a:off x="973800" y="5897160"/>
            <a:ext cx="137160" cy="673560"/>
          </a:xfrm>
          <a:custGeom>
            <a:avLst/>
            <a:gdLst/>
            <a:ahLst/>
            <a:cxnLst/>
            <a:rect l="l" t="t" r="r" b="b"/>
            <a:pathLst>
              <a:path w="29" h="141">
                <a:moveTo>
                  <a:pt x="0" y="0"/>
                </a:moveTo>
                <a:cubicBezTo>
                  <a:pt x="0" y="30"/>
                  <a:pt x="2" y="60"/>
                  <a:pt x="7" y="89"/>
                </a:cubicBezTo>
                <a:cubicBezTo>
                  <a:pt x="11" y="98"/>
                  <a:pt x="14" y="108"/>
                  <a:pt x="18" y="117"/>
                </a:cubicBezTo>
                <a:cubicBezTo>
                  <a:pt x="22" y="125"/>
                  <a:pt x="25" y="133"/>
                  <a:pt x="29" y="141"/>
                </a:cubicBezTo>
                <a:cubicBezTo>
                  <a:pt x="28" y="139"/>
                  <a:pt x="28" y="137"/>
                  <a:pt x="27" y="135"/>
                </a:cubicBezTo>
                <a:cubicBezTo>
                  <a:pt x="16" y="98"/>
                  <a:pt x="10" y="60"/>
                  <a:pt x="8" y="22"/>
                </a:cubicBezTo>
                <a:cubicBezTo>
                  <a:pt x="7" y="18"/>
                  <a:pt x="5" y="15"/>
                  <a:pt x="4" y="11"/>
                </a:cubicBezTo>
                <a:cubicBezTo>
                  <a:pt x="2" y="7"/>
                  <a:pt x="1" y="3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4" name="CustomShape 23"/>
          <p:cNvSpPr/>
          <p:nvPr/>
        </p:nvSpPr>
        <p:spPr>
          <a:xfrm>
            <a:off x="973800" y="5772600"/>
            <a:ext cx="37440" cy="227160"/>
          </a:xfrm>
          <a:custGeom>
            <a:avLst/>
            <a:gdLst/>
            <a:ahLst/>
            <a:cxnLst/>
            <a:rect l="l" t="t" r="r" b="b"/>
            <a:pathLst>
              <a:path w="8" h="48">
                <a:moveTo>
                  <a:pt x="0" y="26"/>
                </a:moveTo>
                <a:cubicBezTo>
                  <a:pt x="1" y="29"/>
                  <a:pt x="2" y="33"/>
                  <a:pt x="4" y="37"/>
                </a:cubicBezTo>
                <a:cubicBezTo>
                  <a:pt x="5" y="41"/>
                  <a:pt x="7" y="44"/>
                  <a:pt x="8" y="48"/>
                </a:cubicBezTo>
                <a:cubicBezTo>
                  <a:pt x="7" y="38"/>
                  <a:pt x="7" y="28"/>
                  <a:pt x="7" y="19"/>
                </a:cubicBezTo>
                <a:cubicBezTo>
                  <a:pt x="5" y="12"/>
                  <a:pt x="3" y="6"/>
                  <a:pt x="0" y="0"/>
                </a:cubicBezTo>
                <a:cubicBezTo>
                  <a:pt x="0" y="1"/>
                  <a:pt x="0" y="3"/>
                  <a:pt x="0" y="4"/>
                </a:cubicBezTo>
                <a:cubicBezTo>
                  <a:pt x="0" y="11"/>
                  <a:pt x="0" y="19"/>
                  <a:pt x="0" y="26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5" name="CustomShape 24"/>
          <p:cNvSpPr/>
          <p:nvPr/>
        </p:nvSpPr>
        <p:spPr>
          <a:xfrm>
            <a:off x="1006200" y="6322680"/>
            <a:ext cx="209880" cy="529920"/>
          </a:xfrm>
          <a:custGeom>
            <a:avLst/>
            <a:gdLst/>
            <a:ahLst/>
            <a:cxnLst/>
            <a:rect l="l" t="t" r="r" b="b"/>
            <a:pathLst>
              <a:path w="44" h="111">
                <a:moveTo>
                  <a:pt x="11" y="28"/>
                </a:moveTo>
                <a:cubicBezTo>
                  <a:pt x="7" y="19"/>
                  <a:pt x="4" y="9"/>
                  <a:pt x="0" y="0"/>
                </a:cubicBezTo>
                <a:cubicBezTo>
                  <a:pt x="3" y="16"/>
                  <a:pt x="7" y="33"/>
                  <a:pt x="11" y="49"/>
                </a:cubicBezTo>
                <a:cubicBezTo>
                  <a:pt x="12" y="52"/>
                  <a:pt x="13" y="55"/>
                  <a:pt x="14" y="58"/>
                </a:cubicBezTo>
                <a:cubicBezTo>
                  <a:pt x="22" y="76"/>
                  <a:pt x="30" y="94"/>
                  <a:pt x="39" y="111"/>
                </a:cubicBezTo>
                <a:cubicBezTo>
                  <a:pt x="44" y="111"/>
                  <a:pt x="44" y="111"/>
                  <a:pt x="44" y="111"/>
                </a:cubicBezTo>
                <a:cubicBezTo>
                  <a:pt x="35" y="92"/>
                  <a:pt x="28" y="72"/>
                  <a:pt x="22" y="52"/>
                </a:cubicBezTo>
                <a:cubicBezTo>
                  <a:pt x="18" y="44"/>
                  <a:pt x="15" y="36"/>
                  <a:pt x="11" y="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6" name="CustomShape 25"/>
          <p:cNvSpPr/>
          <p:nvPr/>
        </p:nvSpPr>
        <p:spPr>
          <a:xfrm>
            <a:off x="0" y="0"/>
            <a:ext cx="182160" cy="685728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2540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17" name="CustomShape 26"/>
          <p:cNvSpPr/>
          <p:nvPr/>
        </p:nvSpPr>
        <p:spPr>
          <a:xfrm flipV="1">
            <a:off x="-4320" y="713520"/>
            <a:ext cx="1587960" cy="506520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8" name="PlaceHolder 27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219" name="PlaceHolder 28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ransition spd="med">
    <p:wipe dir="r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CustomShape 1"/>
          <p:cNvSpPr/>
          <p:nvPr/>
        </p:nvSpPr>
        <p:spPr>
          <a:xfrm>
            <a:off x="0" y="2575080"/>
            <a:ext cx="100080" cy="625320"/>
          </a:xfrm>
          <a:custGeom>
            <a:avLst/>
            <a:gdLst/>
            <a:ahLst/>
            <a:cxnLst/>
            <a:rect l="l" t="t" r="r" b="b"/>
            <a:pathLst>
              <a:path w="22" h="136">
                <a:moveTo>
                  <a:pt x="22" y="136"/>
                </a:moveTo>
                <a:cubicBezTo>
                  <a:pt x="20" y="117"/>
                  <a:pt x="19" y="99"/>
                  <a:pt x="17" y="80"/>
                </a:cubicBezTo>
                <a:cubicBezTo>
                  <a:pt x="11" y="54"/>
                  <a:pt x="6" y="27"/>
                  <a:pt x="0" y="0"/>
                </a:cubicBezTo>
                <a:cubicBezTo>
                  <a:pt x="0" y="35"/>
                  <a:pt x="0" y="35"/>
                  <a:pt x="0" y="35"/>
                </a:cubicBezTo>
                <a:cubicBezTo>
                  <a:pt x="6" y="64"/>
                  <a:pt x="13" y="94"/>
                  <a:pt x="20" y="124"/>
                </a:cubicBezTo>
                <a:cubicBezTo>
                  <a:pt x="20" y="128"/>
                  <a:pt x="21" y="132"/>
                  <a:pt x="22" y="136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7" name="CustomShape 2"/>
          <p:cNvSpPr/>
          <p:nvPr/>
        </p:nvSpPr>
        <p:spPr>
          <a:xfrm>
            <a:off x="128520" y="3156480"/>
            <a:ext cx="645840" cy="2321640"/>
          </a:xfrm>
          <a:custGeom>
            <a:avLst/>
            <a:gdLst/>
            <a:ahLst/>
            <a:cxnLst/>
            <a:rect l="l" t="t" r="r" b="b"/>
            <a:pathLst>
              <a:path w="140" h="504">
                <a:moveTo>
                  <a:pt x="86" y="350"/>
                </a:moveTo>
                <a:cubicBezTo>
                  <a:pt x="103" y="402"/>
                  <a:pt x="120" y="453"/>
                  <a:pt x="139" y="504"/>
                </a:cubicBezTo>
                <a:cubicBezTo>
                  <a:pt x="139" y="495"/>
                  <a:pt x="139" y="487"/>
                  <a:pt x="140" y="478"/>
                </a:cubicBezTo>
                <a:cubicBezTo>
                  <a:pt x="124" y="435"/>
                  <a:pt x="109" y="391"/>
                  <a:pt x="95" y="347"/>
                </a:cubicBezTo>
                <a:cubicBezTo>
                  <a:pt x="58" y="233"/>
                  <a:pt x="27" y="117"/>
                  <a:pt x="0" y="0"/>
                </a:cubicBezTo>
                <a:cubicBezTo>
                  <a:pt x="2" y="20"/>
                  <a:pt x="4" y="41"/>
                  <a:pt x="6" y="61"/>
                </a:cubicBezTo>
                <a:cubicBezTo>
                  <a:pt x="30" y="158"/>
                  <a:pt x="56" y="255"/>
                  <a:pt x="86" y="35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8" name="CustomShape 3"/>
          <p:cNvSpPr/>
          <p:nvPr/>
        </p:nvSpPr>
        <p:spPr>
          <a:xfrm>
            <a:off x="807120" y="5447160"/>
            <a:ext cx="608760" cy="1419480"/>
          </a:xfrm>
          <a:custGeom>
            <a:avLst/>
            <a:gdLst/>
            <a:ahLst/>
            <a:cxnLst/>
            <a:rect l="l" t="t" r="r" b="b"/>
            <a:pathLst>
              <a:path w="132" h="308">
                <a:moveTo>
                  <a:pt x="8" y="22"/>
                </a:moveTo>
                <a:cubicBezTo>
                  <a:pt x="5" y="15"/>
                  <a:pt x="2" y="8"/>
                  <a:pt x="0" y="0"/>
                </a:cubicBezTo>
                <a:cubicBezTo>
                  <a:pt x="0" y="10"/>
                  <a:pt x="0" y="19"/>
                  <a:pt x="0" y="29"/>
                </a:cubicBezTo>
                <a:cubicBezTo>
                  <a:pt x="21" y="85"/>
                  <a:pt x="44" y="140"/>
                  <a:pt x="68" y="194"/>
                </a:cubicBezTo>
                <a:cubicBezTo>
                  <a:pt x="85" y="232"/>
                  <a:pt x="104" y="270"/>
                  <a:pt x="123" y="308"/>
                </a:cubicBezTo>
                <a:cubicBezTo>
                  <a:pt x="132" y="308"/>
                  <a:pt x="132" y="308"/>
                  <a:pt x="132" y="308"/>
                </a:cubicBezTo>
                <a:cubicBezTo>
                  <a:pt x="113" y="269"/>
                  <a:pt x="94" y="230"/>
                  <a:pt x="77" y="190"/>
                </a:cubicBezTo>
                <a:cubicBezTo>
                  <a:pt x="52" y="135"/>
                  <a:pt x="29" y="79"/>
                  <a:pt x="8" y="22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9" name="CustomShape 4"/>
          <p:cNvSpPr/>
          <p:nvPr/>
        </p:nvSpPr>
        <p:spPr>
          <a:xfrm>
            <a:off x="959760" y="6503760"/>
            <a:ext cx="170640" cy="362880"/>
          </a:xfrm>
          <a:custGeom>
            <a:avLst/>
            <a:gdLst/>
            <a:ahLst/>
            <a:cxnLst/>
            <a:rect l="l" t="t" r="r" b="b"/>
            <a:pathLst>
              <a:path w="37" h="79">
                <a:moveTo>
                  <a:pt x="28" y="79"/>
                </a:moveTo>
                <a:cubicBezTo>
                  <a:pt x="37" y="79"/>
                  <a:pt x="37" y="79"/>
                  <a:pt x="37" y="79"/>
                </a:cubicBezTo>
                <a:cubicBezTo>
                  <a:pt x="24" y="53"/>
                  <a:pt x="12" y="27"/>
                  <a:pt x="0" y="0"/>
                </a:cubicBezTo>
                <a:cubicBezTo>
                  <a:pt x="8" y="27"/>
                  <a:pt x="17" y="53"/>
                  <a:pt x="28" y="79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0" name="CustomShape 5"/>
          <p:cNvSpPr/>
          <p:nvPr/>
        </p:nvSpPr>
        <p:spPr>
          <a:xfrm>
            <a:off x="100800" y="3201120"/>
            <a:ext cx="821160" cy="3327840"/>
          </a:xfrm>
          <a:custGeom>
            <a:avLst/>
            <a:gdLst/>
            <a:ahLst/>
            <a:cxnLst/>
            <a:rect l="l" t="t" r="r" b="b"/>
            <a:pathLst>
              <a:path w="178" h="722">
                <a:moveTo>
                  <a:pt x="162" y="660"/>
                </a:moveTo>
                <a:cubicBezTo>
                  <a:pt x="145" y="618"/>
                  <a:pt x="130" y="576"/>
                  <a:pt x="116" y="534"/>
                </a:cubicBezTo>
                <a:cubicBezTo>
                  <a:pt x="84" y="437"/>
                  <a:pt x="59" y="337"/>
                  <a:pt x="40" y="236"/>
                </a:cubicBezTo>
                <a:cubicBezTo>
                  <a:pt x="29" y="175"/>
                  <a:pt x="20" y="113"/>
                  <a:pt x="12" y="51"/>
                </a:cubicBezTo>
                <a:cubicBezTo>
                  <a:pt x="8" y="34"/>
                  <a:pt x="4" y="17"/>
                  <a:pt x="0" y="0"/>
                </a:cubicBezTo>
                <a:cubicBezTo>
                  <a:pt x="8" y="79"/>
                  <a:pt x="19" y="159"/>
                  <a:pt x="33" y="237"/>
                </a:cubicBezTo>
                <a:cubicBezTo>
                  <a:pt x="51" y="339"/>
                  <a:pt x="76" y="439"/>
                  <a:pt x="107" y="537"/>
                </a:cubicBezTo>
                <a:cubicBezTo>
                  <a:pt x="123" y="586"/>
                  <a:pt x="141" y="634"/>
                  <a:pt x="160" y="681"/>
                </a:cubicBezTo>
                <a:cubicBezTo>
                  <a:pt x="166" y="695"/>
                  <a:pt x="172" y="708"/>
                  <a:pt x="178" y="722"/>
                </a:cubicBezTo>
                <a:cubicBezTo>
                  <a:pt x="176" y="717"/>
                  <a:pt x="175" y="713"/>
                  <a:pt x="174" y="708"/>
                </a:cubicBezTo>
                <a:cubicBezTo>
                  <a:pt x="169" y="692"/>
                  <a:pt x="165" y="676"/>
                  <a:pt x="162" y="66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1" name="CustomShape 6"/>
          <p:cNvSpPr/>
          <p:nvPr/>
        </p:nvSpPr>
        <p:spPr>
          <a:xfrm>
            <a:off x="22320" y="228600"/>
            <a:ext cx="105480" cy="2927160"/>
          </a:xfrm>
          <a:custGeom>
            <a:avLst/>
            <a:gdLst/>
            <a:ahLst/>
            <a:cxnLst/>
            <a:rect l="l" t="t" r="r" b="b"/>
            <a:pathLst>
              <a:path w="23" h="635">
                <a:moveTo>
                  <a:pt x="11" y="577"/>
                </a:moveTo>
                <a:cubicBezTo>
                  <a:pt x="12" y="581"/>
                  <a:pt x="12" y="585"/>
                  <a:pt x="12" y="589"/>
                </a:cubicBezTo>
                <a:cubicBezTo>
                  <a:pt x="15" y="603"/>
                  <a:pt x="19" y="617"/>
                  <a:pt x="22" y="632"/>
                </a:cubicBezTo>
                <a:cubicBezTo>
                  <a:pt x="22" y="633"/>
                  <a:pt x="22" y="634"/>
                  <a:pt x="23" y="635"/>
                </a:cubicBezTo>
                <a:cubicBezTo>
                  <a:pt x="21" y="615"/>
                  <a:pt x="19" y="596"/>
                  <a:pt x="17" y="576"/>
                </a:cubicBezTo>
                <a:cubicBezTo>
                  <a:pt x="9" y="474"/>
                  <a:pt x="5" y="372"/>
                  <a:pt x="5" y="269"/>
                </a:cubicBezTo>
                <a:cubicBezTo>
                  <a:pt x="6" y="179"/>
                  <a:pt x="9" y="90"/>
                  <a:pt x="15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89"/>
                  <a:pt x="2" y="179"/>
                  <a:pt x="1" y="269"/>
                </a:cubicBezTo>
                <a:cubicBezTo>
                  <a:pt x="0" y="372"/>
                  <a:pt x="3" y="474"/>
                  <a:pt x="11" y="577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2" name="CustomShape 7"/>
          <p:cNvSpPr/>
          <p:nvPr/>
        </p:nvSpPr>
        <p:spPr>
          <a:xfrm>
            <a:off x="78120" y="2944080"/>
            <a:ext cx="77400" cy="493200"/>
          </a:xfrm>
          <a:custGeom>
            <a:avLst/>
            <a:gdLst/>
            <a:ahLst/>
            <a:cxnLst/>
            <a:rect l="l" t="t" r="r" b="b"/>
            <a:pathLst>
              <a:path w="17" h="107">
                <a:moveTo>
                  <a:pt x="0" y="0"/>
                </a:moveTo>
                <a:cubicBezTo>
                  <a:pt x="2" y="19"/>
                  <a:pt x="3" y="37"/>
                  <a:pt x="5" y="56"/>
                </a:cubicBezTo>
                <a:cubicBezTo>
                  <a:pt x="9" y="73"/>
                  <a:pt x="13" y="90"/>
                  <a:pt x="17" y="107"/>
                </a:cubicBezTo>
                <a:cubicBezTo>
                  <a:pt x="15" y="87"/>
                  <a:pt x="13" y="66"/>
                  <a:pt x="11" y="46"/>
                </a:cubicBezTo>
                <a:cubicBezTo>
                  <a:pt x="10" y="45"/>
                  <a:pt x="10" y="44"/>
                  <a:pt x="10" y="43"/>
                </a:cubicBezTo>
                <a:cubicBezTo>
                  <a:pt x="7" y="28"/>
                  <a:pt x="3" y="14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3" name="CustomShape 8"/>
          <p:cNvSpPr/>
          <p:nvPr/>
        </p:nvSpPr>
        <p:spPr>
          <a:xfrm>
            <a:off x="769680" y="5478840"/>
            <a:ext cx="189360" cy="1024200"/>
          </a:xfrm>
          <a:custGeom>
            <a:avLst/>
            <a:gdLst/>
            <a:ahLst/>
            <a:cxnLst/>
            <a:rect l="l" t="t" r="r" b="b"/>
            <a:pathLst>
              <a:path w="41" h="222">
                <a:moveTo>
                  <a:pt x="0" y="0"/>
                </a:moveTo>
                <a:cubicBezTo>
                  <a:pt x="0" y="31"/>
                  <a:pt x="2" y="62"/>
                  <a:pt x="5" y="93"/>
                </a:cubicBezTo>
                <a:cubicBezTo>
                  <a:pt x="8" y="117"/>
                  <a:pt x="12" y="142"/>
                  <a:pt x="17" y="166"/>
                </a:cubicBezTo>
                <a:cubicBezTo>
                  <a:pt x="19" y="172"/>
                  <a:pt x="22" y="178"/>
                  <a:pt x="24" y="184"/>
                </a:cubicBezTo>
                <a:cubicBezTo>
                  <a:pt x="30" y="197"/>
                  <a:pt x="35" y="209"/>
                  <a:pt x="41" y="222"/>
                </a:cubicBezTo>
                <a:cubicBezTo>
                  <a:pt x="40" y="219"/>
                  <a:pt x="39" y="215"/>
                  <a:pt x="38" y="212"/>
                </a:cubicBezTo>
                <a:cubicBezTo>
                  <a:pt x="26" y="172"/>
                  <a:pt x="18" y="132"/>
                  <a:pt x="13" y="92"/>
                </a:cubicBezTo>
                <a:cubicBezTo>
                  <a:pt x="11" y="68"/>
                  <a:pt x="9" y="45"/>
                  <a:pt x="8" y="22"/>
                </a:cubicBezTo>
                <a:cubicBezTo>
                  <a:pt x="8" y="21"/>
                  <a:pt x="7" y="20"/>
                  <a:pt x="7" y="18"/>
                </a:cubicBezTo>
                <a:cubicBezTo>
                  <a:pt x="5" y="12"/>
                  <a:pt x="2" y="6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4" name="CustomShape 9"/>
          <p:cNvSpPr/>
          <p:nvPr/>
        </p:nvSpPr>
        <p:spPr>
          <a:xfrm>
            <a:off x="775440" y="1398960"/>
            <a:ext cx="2075400" cy="4047480"/>
          </a:xfrm>
          <a:custGeom>
            <a:avLst/>
            <a:gdLst/>
            <a:ahLst/>
            <a:cxnLst/>
            <a:rect l="l" t="t" r="r" b="b"/>
            <a:pathLst>
              <a:path w="450" h="878">
                <a:moveTo>
                  <a:pt x="7" y="854"/>
                </a:moveTo>
                <a:cubicBezTo>
                  <a:pt x="10" y="772"/>
                  <a:pt x="26" y="691"/>
                  <a:pt x="50" y="613"/>
                </a:cubicBezTo>
                <a:cubicBezTo>
                  <a:pt x="75" y="535"/>
                  <a:pt x="109" y="460"/>
                  <a:pt x="149" y="388"/>
                </a:cubicBezTo>
                <a:cubicBezTo>
                  <a:pt x="189" y="316"/>
                  <a:pt x="235" y="248"/>
                  <a:pt x="285" y="183"/>
                </a:cubicBezTo>
                <a:cubicBezTo>
                  <a:pt x="310" y="151"/>
                  <a:pt x="337" y="119"/>
                  <a:pt x="364" y="89"/>
                </a:cubicBezTo>
                <a:cubicBezTo>
                  <a:pt x="378" y="74"/>
                  <a:pt x="392" y="58"/>
                  <a:pt x="406" y="44"/>
                </a:cubicBezTo>
                <a:cubicBezTo>
                  <a:pt x="421" y="29"/>
                  <a:pt x="435" y="15"/>
                  <a:pt x="450" y="1"/>
                </a:cubicBezTo>
                <a:cubicBezTo>
                  <a:pt x="450" y="0"/>
                  <a:pt x="450" y="0"/>
                  <a:pt x="450" y="0"/>
                </a:cubicBezTo>
                <a:cubicBezTo>
                  <a:pt x="434" y="14"/>
                  <a:pt x="420" y="28"/>
                  <a:pt x="405" y="43"/>
                </a:cubicBezTo>
                <a:cubicBezTo>
                  <a:pt x="391" y="57"/>
                  <a:pt x="377" y="72"/>
                  <a:pt x="363" y="88"/>
                </a:cubicBezTo>
                <a:cubicBezTo>
                  <a:pt x="335" y="118"/>
                  <a:pt x="308" y="149"/>
                  <a:pt x="283" y="181"/>
                </a:cubicBezTo>
                <a:cubicBezTo>
                  <a:pt x="232" y="246"/>
                  <a:pt x="185" y="314"/>
                  <a:pt x="145" y="386"/>
                </a:cubicBezTo>
                <a:cubicBezTo>
                  <a:pt x="104" y="457"/>
                  <a:pt x="70" y="533"/>
                  <a:pt x="45" y="611"/>
                </a:cubicBezTo>
                <a:cubicBezTo>
                  <a:pt x="19" y="690"/>
                  <a:pt x="3" y="771"/>
                  <a:pt x="0" y="854"/>
                </a:cubicBezTo>
                <a:cubicBezTo>
                  <a:pt x="0" y="856"/>
                  <a:pt x="0" y="857"/>
                  <a:pt x="0" y="859"/>
                </a:cubicBezTo>
                <a:cubicBezTo>
                  <a:pt x="2" y="865"/>
                  <a:pt x="4" y="872"/>
                  <a:pt x="7" y="878"/>
                </a:cubicBezTo>
                <a:cubicBezTo>
                  <a:pt x="7" y="870"/>
                  <a:pt x="7" y="862"/>
                  <a:pt x="7" y="854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5" name="CustomShape 10"/>
          <p:cNvSpPr/>
          <p:nvPr/>
        </p:nvSpPr>
        <p:spPr>
          <a:xfrm>
            <a:off x="922680" y="6530040"/>
            <a:ext cx="161280" cy="336600"/>
          </a:xfrm>
          <a:custGeom>
            <a:avLst/>
            <a:gdLst/>
            <a:ahLst/>
            <a:cxnLst/>
            <a:rect l="l" t="t" r="r" b="b"/>
            <a:pathLst>
              <a:path w="35" h="73">
                <a:moveTo>
                  <a:pt x="0" y="0"/>
                </a:moveTo>
                <a:cubicBezTo>
                  <a:pt x="7" y="24"/>
                  <a:pt x="16" y="49"/>
                  <a:pt x="26" y="73"/>
                </a:cubicBezTo>
                <a:cubicBezTo>
                  <a:pt x="35" y="73"/>
                  <a:pt x="35" y="73"/>
                  <a:pt x="35" y="73"/>
                </a:cubicBezTo>
                <a:cubicBezTo>
                  <a:pt x="23" y="49"/>
                  <a:pt x="11" y="24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6" name="CustomShape 11"/>
          <p:cNvSpPr/>
          <p:nvPr/>
        </p:nvSpPr>
        <p:spPr>
          <a:xfrm>
            <a:off x="769680" y="5359320"/>
            <a:ext cx="36720" cy="221040"/>
          </a:xfrm>
          <a:custGeom>
            <a:avLst/>
            <a:gdLst/>
            <a:ahLst/>
            <a:cxnLst/>
            <a:rect l="l" t="t" r="r" b="b"/>
            <a:pathLst>
              <a:path w="8" h="48">
                <a:moveTo>
                  <a:pt x="7" y="44"/>
                </a:moveTo>
                <a:cubicBezTo>
                  <a:pt x="7" y="46"/>
                  <a:pt x="8" y="47"/>
                  <a:pt x="8" y="48"/>
                </a:cubicBezTo>
                <a:cubicBezTo>
                  <a:pt x="8" y="38"/>
                  <a:pt x="8" y="29"/>
                  <a:pt x="8" y="19"/>
                </a:cubicBezTo>
                <a:cubicBezTo>
                  <a:pt x="5" y="13"/>
                  <a:pt x="3" y="6"/>
                  <a:pt x="1" y="0"/>
                </a:cubicBezTo>
                <a:cubicBezTo>
                  <a:pt x="0" y="9"/>
                  <a:pt x="0" y="17"/>
                  <a:pt x="0" y="26"/>
                </a:cubicBezTo>
                <a:cubicBezTo>
                  <a:pt x="2" y="32"/>
                  <a:pt x="5" y="38"/>
                  <a:pt x="7" y="44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7" name="CustomShape 12"/>
          <p:cNvSpPr/>
          <p:nvPr/>
        </p:nvSpPr>
        <p:spPr>
          <a:xfrm>
            <a:off x="849960" y="6244560"/>
            <a:ext cx="237960" cy="621720"/>
          </a:xfrm>
          <a:custGeom>
            <a:avLst/>
            <a:gdLst/>
            <a:ahLst/>
            <a:cxnLst/>
            <a:rect l="l" t="t" r="r" b="b"/>
            <a:pathLst>
              <a:path w="52" h="135">
                <a:moveTo>
                  <a:pt x="7" y="18"/>
                </a:moveTo>
                <a:cubicBezTo>
                  <a:pt x="5" y="12"/>
                  <a:pt x="2" y="6"/>
                  <a:pt x="0" y="0"/>
                </a:cubicBezTo>
                <a:cubicBezTo>
                  <a:pt x="3" y="16"/>
                  <a:pt x="7" y="32"/>
                  <a:pt x="12" y="48"/>
                </a:cubicBezTo>
                <a:cubicBezTo>
                  <a:pt x="13" y="53"/>
                  <a:pt x="14" y="57"/>
                  <a:pt x="16" y="62"/>
                </a:cubicBezTo>
                <a:cubicBezTo>
                  <a:pt x="27" y="86"/>
                  <a:pt x="39" y="111"/>
                  <a:pt x="51" y="135"/>
                </a:cubicBezTo>
                <a:cubicBezTo>
                  <a:pt x="52" y="135"/>
                  <a:pt x="52" y="135"/>
                  <a:pt x="52" y="135"/>
                </a:cubicBezTo>
                <a:cubicBezTo>
                  <a:pt x="41" y="109"/>
                  <a:pt x="32" y="83"/>
                  <a:pt x="24" y="56"/>
                </a:cubicBezTo>
                <a:cubicBezTo>
                  <a:pt x="18" y="43"/>
                  <a:pt x="13" y="31"/>
                  <a:pt x="7" y="18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8" name="CustomShape 13"/>
          <p:cNvSpPr/>
          <p:nvPr/>
        </p:nvSpPr>
        <p:spPr>
          <a:xfrm>
            <a:off x="27360" y="-720"/>
            <a:ext cx="493560" cy="4400280"/>
          </a:xfrm>
          <a:custGeom>
            <a:avLst/>
            <a:gdLst/>
            <a:ahLst/>
            <a:cxnLst/>
            <a:rect l="l" t="t" r="r" b="b"/>
            <a:pathLst>
              <a:path w="103" h="920">
                <a:moveTo>
                  <a:pt x="7" y="210"/>
                </a:moveTo>
                <a:cubicBezTo>
                  <a:pt x="11" y="288"/>
                  <a:pt x="17" y="367"/>
                  <a:pt x="26" y="445"/>
                </a:cubicBezTo>
                <a:cubicBezTo>
                  <a:pt x="34" y="523"/>
                  <a:pt x="44" y="601"/>
                  <a:pt x="57" y="679"/>
                </a:cubicBezTo>
                <a:cubicBezTo>
                  <a:pt x="69" y="757"/>
                  <a:pt x="84" y="834"/>
                  <a:pt x="101" y="911"/>
                </a:cubicBezTo>
                <a:cubicBezTo>
                  <a:pt x="102" y="914"/>
                  <a:pt x="103" y="917"/>
                  <a:pt x="103" y="920"/>
                </a:cubicBezTo>
                <a:cubicBezTo>
                  <a:pt x="102" y="905"/>
                  <a:pt x="100" y="889"/>
                  <a:pt x="99" y="874"/>
                </a:cubicBezTo>
                <a:cubicBezTo>
                  <a:pt x="99" y="871"/>
                  <a:pt x="99" y="868"/>
                  <a:pt x="99" y="866"/>
                </a:cubicBezTo>
                <a:cubicBezTo>
                  <a:pt x="85" y="803"/>
                  <a:pt x="73" y="741"/>
                  <a:pt x="63" y="678"/>
                </a:cubicBezTo>
                <a:cubicBezTo>
                  <a:pt x="50" y="600"/>
                  <a:pt x="39" y="523"/>
                  <a:pt x="30" y="444"/>
                </a:cubicBezTo>
                <a:cubicBezTo>
                  <a:pt x="21" y="366"/>
                  <a:pt x="14" y="288"/>
                  <a:pt x="9" y="209"/>
                </a:cubicBezTo>
                <a:cubicBezTo>
                  <a:pt x="7" y="170"/>
                  <a:pt x="5" y="131"/>
                  <a:pt x="3" y="92"/>
                </a:cubicBezTo>
                <a:cubicBezTo>
                  <a:pt x="2" y="61"/>
                  <a:pt x="1" y="31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1"/>
                  <a:pt x="1" y="61"/>
                  <a:pt x="1" y="92"/>
                </a:cubicBezTo>
                <a:cubicBezTo>
                  <a:pt x="3" y="131"/>
                  <a:pt x="4" y="170"/>
                  <a:pt x="7" y="21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9" name="CustomShape 14"/>
          <p:cNvSpPr/>
          <p:nvPr/>
        </p:nvSpPr>
        <p:spPr>
          <a:xfrm>
            <a:off x="550440" y="4316400"/>
            <a:ext cx="422640" cy="1580040"/>
          </a:xfrm>
          <a:custGeom>
            <a:avLst/>
            <a:gdLst/>
            <a:ahLst/>
            <a:cxnLst/>
            <a:rect l="l" t="t" r="r" b="b"/>
            <a:pathLst>
              <a:path w="88" h="330">
                <a:moveTo>
                  <a:pt x="53" y="229"/>
                </a:moveTo>
                <a:cubicBezTo>
                  <a:pt x="64" y="263"/>
                  <a:pt x="75" y="297"/>
                  <a:pt x="88" y="330"/>
                </a:cubicBezTo>
                <a:cubicBezTo>
                  <a:pt x="88" y="323"/>
                  <a:pt x="88" y="315"/>
                  <a:pt x="88" y="308"/>
                </a:cubicBezTo>
                <a:cubicBezTo>
                  <a:pt x="88" y="307"/>
                  <a:pt x="88" y="305"/>
                  <a:pt x="88" y="304"/>
                </a:cubicBezTo>
                <a:cubicBezTo>
                  <a:pt x="79" y="278"/>
                  <a:pt x="70" y="252"/>
                  <a:pt x="62" y="226"/>
                </a:cubicBezTo>
                <a:cubicBezTo>
                  <a:pt x="38" y="152"/>
                  <a:pt x="17" y="76"/>
                  <a:pt x="0" y="0"/>
                </a:cubicBezTo>
                <a:cubicBezTo>
                  <a:pt x="2" y="21"/>
                  <a:pt x="4" y="42"/>
                  <a:pt x="7" y="63"/>
                </a:cubicBezTo>
                <a:cubicBezTo>
                  <a:pt x="21" y="119"/>
                  <a:pt x="36" y="174"/>
                  <a:pt x="53" y="22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0" name="CustomShape 15"/>
          <p:cNvSpPr/>
          <p:nvPr/>
        </p:nvSpPr>
        <p:spPr>
          <a:xfrm>
            <a:off x="1006200" y="5862600"/>
            <a:ext cx="430200" cy="990000"/>
          </a:xfrm>
          <a:custGeom>
            <a:avLst/>
            <a:gdLst/>
            <a:ahLst/>
            <a:cxnLst/>
            <a:rect l="l" t="t" r="r" b="b"/>
            <a:pathLst>
              <a:path w="90" h="207">
                <a:moveTo>
                  <a:pt x="6" y="15"/>
                </a:moveTo>
                <a:cubicBezTo>
                  <a:pt x="4" y="10"/>
                  <a:pt x="2" y="5"/>
                  <a:pt x="0" y="0"/>
                </a:cubicBezTo>
                <a:cubicBezTo>
                  <a:pt x="0" y="9"/>
                  <a:pt x="0" y="19"/>
                  <a:pt x="1" y="29"/>
                </a:cubicBezTo>
                <a:cubicBezTo>
                  <a:pt x="14" y="62"/>
                  <a:pt x="27" y="95"/>
                  <a:pt x="42" y="127"/>
                </a:cubicBezTo>
                <a:cubicBezTo>
                  <a:pt x="54" y="154"/>
                  <a:pt x="67" y="181"/>
                  <a:pt x="80" y="207"/>
                </a:cubicBezTo>
                <a:cubicBezTo>
                  <a:pt x="90" y="207"/>
                  <a:pt x="90" y="207"/>
                  <a:pt x="90" y="207"/>
                </a:cubicBezTo>
                <a:cubicBezTo>
                  <a:pt x="76" y="180"/>
                  <a:pt x="63" y="152"/>
                  <a:pt x="50" y="123"/>
                </a:cubicBezTo>
                <a:cubicBezTo>
                  <a:pt x="34" y="88"/>
                  <a:pt x="20" y="51"/>
                  <a:pt x="6" y="1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1" name="CustomShape 16"/>
          <p:cNvSpPr/>
          <p:nvPr/>
        </p:nvSpPr>
        <p:spPr>
          <a:xfrm>
            <a:off x="521640" y="4364280"/>
            <a:ext cx="551160" cy="2235240"/>
          </a:xfrm>
          <a:custGeom>
            <a:avLst/>
            <a:gdLst/>
            <a:ahLst/>
            <a:cxnLst/>
            <a:rect l="l" t="t" r="r" b="b"/>
            <a:pathLst>
              <a:path w="115" h="467">
                <a:moveTo>
                  <a:pt x="101" y="409"/>
                </a:moveTo>
                <a:cubicBezTo>
                  <a:pt x="93" y="388"/>
                  <a:pt x="85" y="366"/>
                  <a:pt x="78" y="344"/>
                </a:cubicBezTo>
                <a:cubicBezTo>
                  <a:pt x="57" y="281"/>
                  <a:pt x="41" y="216"/>
                  <a:pt x="29" y="151"/>
                </a:cubicBezTo>
                <a:cubicBezTo>
                  <a:pt x="22" y="119"/>
                  <a:pt x="17" y="86"/>
                  <a:pt x="13" y="53"/>
                </a:cubicBezTo>
                <a:cubicBezTo>
                  <a:pt x="9" y="35"/>
                  <a:pt x="4" y="18"/>
                  <a:pt x="0" y="0"/>
                </a:cubicBezTo>
                <a:cubicBezTo>
                  <a:pt x="5" y="51"/>
                  <a:pt x="12" y="102"/>
                  <a:pt x="21" y="152"/>
                </a:cubicBezTo>
                <a:cubicBezTo>
                  <a:pt x="33" y="218"/>
                  <a:pt x="49" y="283"/>
                  <a:pt x="69" y="347"/>
                </a:cubicBezTo>
                <a:cubicBezTo>
                  <a:pt x="79" y="378"/>
                  <a:pt x="90" y="410"/>
                  <a:pt x="103" y="441"/>
                </a:cubicBezTo>
                <a:cubicBezTo>
                  <a:pt x="107" y="449"/>
                  <a:pt x="111" y="458"/>
                  <a:pt x="115" y="467"/>
                </a:cubicBezTo>
                <a:cubicBezTo>
                  <a:pt x="114" y="464"/>
                  <a:pt x="113" y="461"/>
                  <a:pt x="112" y="458"/>
                </a:cubicBezTo>
                <a:cubicBezTo>
                  <a:pt x="108" y="442"/>
                  <a:pt x="104" y="425"/>
                  <a:pt x="101" y="40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2" name="CustomShape 17"/>
          <p:cNvSpPr/>
          <p:nvPr/>
        </p:nvSpPr>
        <p:spPr>
          <a:xfrm>
            <a:off x="468000" y="1289160"/>
            <a:ext cx="173520" cy="3026520"/>
          </a:xfrm>
          <a:custGeom>
            <a:avLst/>
            <a:gdLst/>
            <a:ahLst/>
            <a:cxnLst/>
            <a:rect l="l" t="t" r="r" b="b"/>
            <a:pathLst>
              <a:path w="36" h="633">
                <a:moveTo>
                  <a:pt x="17" y="633"/>
                </a:moveTo>
                <a:cubicBezTo>
                  <a:pt x="15" y="621"/>
                  <a:pt x="14" y="609"/>
                  <a:pt x="13" y="597"/>
                </a:cubicBezTo>
                <a:cubicBezTo>
                  <a:pt x="8" y="530"/>
                  <a:pt x="5" y="464"/>
                  <a:pt x="5" y="398"/>
                </a:cubicBezTo>
                <a:cubicBezTo>
                  <a:pt x="5" y="331"/>
                  <a:pt x="8" y="265"/>
                  <a:pt x="13" y="198"/>
                </a:cubicBezTo>
                <a:cubicBezTo>
                  <a:pt x="15" y="165"/>
                  <a:pt x="18" y="132"/>
                  <a:pt x="22" y="99"/>
                </a:cubicBezTo>
                <a:cubicBezTo>
                  <a:pt x="26" y="66"/>
                  <a:pt x="30" y="33"/>
                  <a:pt x="36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29" y="33"/>
                  <a:pt x="24" y="66"/>
                  <a:pt x="20" y="99"/>
                </a:cubicBezTo>
                <a:cubicBezTo>
                  <a:pt x="16" y="132"/>
                  <a:pt x="13" y="165"/>
                  <a:pt x="10" y="198"/>
                </a:cubicBezTo>
                <a:cubicBezTo>
                  <a:pt x="4" y="264"/>
                  <a:pt x="1" y="331"/>
                  <a:pt x="1" y="398"/>
                </a:cubicBezTo>
                <a:cubicBezTo>
                  <a:pt x="0" y="461"/>
                  <a:pt x="2" y="525"/>
                  <a:pt x="7" y="589"/>
                </a:cubicBezTo>
                <a:cubicBezTo>
                  <a:pt x="10" y="603"/>
                  <a:pt x="13" y="618"/>
                  <a:pt x="16" y="632"/>
                </a:cubicBezTo>
                <a:cubicBezTo>
                  <a:pt x="16" y="632"/>
                  <a:pt x="17" y="633"/>
                  <a:pt x="17" y="63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3" name="CustomShape 18"/>
          <p:cNvSpPr/>
          <p:nvPr/>
        </p:nvSpPr>
        <p:spPr>
          <a:xfrm>
            <a:off x="1111680" y="6571440"/>
            <a:ext cx="133560" cy="280800"/>
          </a:xfrm>
          <a:custGeom>
            <a:avLst/>
            <a:gdLst/>
            <a:ahLst/>
            <a:cxnLst/>
            <a:rect l="l" t="t" r="r" b="b"/>
            <a:pathLst>
              <a:path w="28" h="59">
                <a:moveTo>
                  <a:pt x="22" y="59"/>
                </a:moveTo>
                <a:cubicBezTo>
                  <a:pt x="28" y="59"/>
                  <a:pt x="28" y="59"/>
                  <a:pt x="28" y="59"/>
                </a:cubicBezTo>
                <a:cubicBezTo>
                  <a:pt x="18" y="40"/>
                  <a:pt x="9" y="20"/>
                  <a:pt x="0" y="0"/>
                </a:cubicBezTo>
                <a:cubicBezTo>
                  <a:pt x="6" y="20"/>
                  <a:pt x="13" y="40"/>
                  <a:pt x="22" y="5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4" name="CustomShape 19"/>
          <p:cNvSpPr/>
          <p:nvPr/>
        </p:nvSpPr>
        <p:spPr>
          <a:xfrm>
            <a:off x="502560" y="4107600"/>
            <a:ext cx="81720" cy="510840"/>
          </a:xfrm>
          <a:custGeom>
            <a:avLst/>
            <a:gdLst/>
            <a:ahLst/>
            <a:cxnLst/>
            <a:rect l="l" t="t" r="r" b="b"/>
            <a:pathLst>
              <a:path w="17" h="107">
                <a:moveTo>
                  <a:pt x="4" y="54"/>
                </a:moveTo>
                <a:cubicBezTo>
                  <a:pt x="8" y="72"/>
                  <a:pt x="13" y="89"/>
                  <a:pt x="17" y="107"/>
                </a:cubicBezTo>
                <a:cubicBezTo>
                  <a:pt x="14" y="86"/>
                  <a:pt x="12" y="65"/>
                  <a:pt x="10" y="44"/>
                </a:cubicBezTo>
                <a:cubicBezTo>
                  <a:pt x="10" y="44"/>
                  <a:pt x="9" y="43"/>
                  <a:pt x="9" y="43"/>
                </a:cubicBezTo>
                <a:cubicBezTo>
                  <a:pt x="6" y="29"/>
                  <a:pt x="3" y="14"/>
                  <a:pt x="0" y="0"/>
                </a:cubicBezTo>
                <a:cubicBezTo>
                  <a:pt x="0" y="2"/>
                  <a:pt x="0" y="5"/>
                  <a:pt x="0" y="8"/>
                </a:cubicBezTo>
                <a:cubicBezTo>
                  <a:pt x="1" y="23"/>
                  <a:pt x="3" y="39"/>
                  <a:pt x="4" y="5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5" name="CustomShape 20"/>
          <p:cNvSpPr/>
          <p:nvPr/>
        </p:nvSpPr>
        <p:spPr>
          <a:xfrm>
            <a:off x="973800" y="3145680"/>
            <a:ext cx="1409400" cy="2716200"/>
          </a:xfrm>
          <a:custGeom>
            <a:avLst/>
            <a:gdLst/>
            <a:ahLst/>
            <a:cxnLst/>
            <a:rect l="l" t="t" r="r" b="b"/>
            <a:pathLst>
              <a:path w="294" h="568">
                <a:moveTo>
                  <a:pt x="8" y="553"/>
                </a:moveTo>
                <a:cubicBezTo>
                  <a:pt x="9" y="501"/>
                  <a:pt x="19" y="448"/>
                  <a:pt x="35" y="397"/>
                </a:cubicBezTo>
                <a:cubicBezTo>
                  <a:pt x="51" y="347"/>
                  <a:pt x="73" y="298"/>
                  <a:pt x="99" y="252"/>
                </a:cubicBezTo>
                <a:cubicBezTo>
                  <a:pt x="124" y="205"/>
                  <a:pt x="154" y="161"/>
                  <a:pt x="187" y="119"/>
                </a:cubicBezTo>
                <a:cubicBezTo>
                  <a:pt x="203" y="98"/>
                  <a:pt x="220" y="77"/>
                  <a:pt x="238" y="58"/>
                </a:cubicBezTo>
                <a:cubicBezTo>
                  <a:pt x="247" y="48"/>
                  <a:pt x="256" y="38"/>
                  <a:pt x="265" y="28"/>
                </a:cubicBezTo>
                <a:cubicBezTo>
                  <a:pt x="274" y="19"/>
                  <a:pt x="284" y="9"/>
                  <a:pt x="294" y="0"/>
                </a:cubicBezTo>
                <a:cubicBezTo>
                  <a:pt x="293" y="0"/>
                  <a:pt x="293" y="0"/>
                  <a:pt x="293" y="0"/>
                </a:cubicBezTo>
                <a:cubicBezTo>
                  <a:pt x="283" y="9"/>
                  <a:pt x="273" y="18"/>
                  <a:pt x="264" y="27"/>
                </a:cubicBezTo>
                <a:cubicBezTo>
                  <a:pt x="255" y="37"/>
                  <a:pt x="246" y="47"/>
                  <a:pt x="237" y="56"/>
                </a:cubicBezTo>
                <a:cubicBezTo>
                  <a:pt x="218" y="76"/>
                  <a:pt x="201" y="96"/>
                  <a:pt x="185" y="117"/>
                </a:cubicBezTo>
                <a:cubicBezTo>
                  <a:pt x="151" y="159"/>
                  <a:pt x="121" y="203"/>
                  <a:pt x="95" y="249"/>
                </a:cubicBezTo>
                <a:cubicBezTo>
                  <a:pt x="68" y="296"/>
                  <a:pt x="46" y="345"/>
                  <a:pt x="30" y="396"/>
                </a:cubicBezTo>
                <a:cubicBezTo>
                  <a:pt x="13" y="445"/>
                  <a:pt x="3" y="497"/>
                  <a:pt x="0" y="549"/>
                </a:cubicBezTo>
                <a:cubicBezTo>
                  <a:pt x="3" y="555"/>
                  <a:pt x="5" y="561"/>
                  <a:pt x="7" y="568"/>
                </a:cubicBezTo>
                <a:cubicBezTo>
                  <a:pt x="7" y="563"/>
                  <a:pt x="7" y="558"/>
                  <a:pt x="8" y="55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6" name="CustomShape 21"/>
          <p:cNvSpPr/>
          <p:nvPr/>
        </p:nvSpPr>
        <p:spPr>
          <a:xfrm>
            <a:off x="1073520" y="6600240"/>
            <a:ext cx="119880" cy="252360"/>
          </a:xfrm>
          <a:custGeom>
            <a:avLst/>
            <a:gdLst/>
            <a:ahLst/>
            <a:cxnLst/>
            <a:rect l="l" t="t" r="r" b="b"/>
            <a:pathLst>
              <a:path w="25" h="53">
                <a:moveTo>
                  <a:pt x="0" y="0"/>
                </a:moveTo>
                <a:cubicBezTo>
                  <a:pt x="5" y="18"/>
                  <a:pt x="12" y="36"/>
                  <a:pt x="19" y="53"/>
                </a:cubicBezTo>
                <a:cubicBezTo>
                  <a:pt x="25" y="53"/>
                  <a:pt x="25" y="53"/>
                  <a:pt x="25" y="53"/>
                </a:cubicBezTo>
                <a:cubicBezTo>
                  <a:pt x="16" y="36"/>
                  <a:pt x="8" y="18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7" name="CustomShape 22"/>
          <p:cNvSpPr/>
          <p:nvPr/>
        </p:nvSpPr>
        <p:spPr>
          <a:xfrm>
            <a:off x="973800" y="5897160"/>
            <a:ext cx="137160" cy="673560"/>
          </a:xfrm>
          <a:custGeom>
            <a:avLst/>
            <a:gdLst/>
            <a:ahLst/>
            <a:cxnLst/>
            <a:rect l="l" t="t" r="r" b="b"/>
            <a:pathLst>
              <a:path w="29" h="141">
                <a:moveTo>
                  <a:pt x="0" y="0"/>
                </a:moveTo>
                <a:cubicBezTo>
                  <a:pt x="0" y="30"/>
                  <a:pt x="2" y="60"/>
                  <a:pt x="7" y="89"/>
                </a:cubicBezTo>
                <a:cubicBezTo>
                  <a:pt x="11" y="98"/>
                  <a:pt x="14" y="108"/>
                  <a:pt x="18" y="117"/>
                </a:cubicBezTo>
                <a:cubicBezTo>
                  <a:pt x="22" y="125"/>
                  <a:pt x="25" y="133"/>
                  <a:pt x="29" y="141"/>
                </a:cubicBezTo>
                <a:cubicBezTo>
                  <a:pt x="28" y="139"/>
                  <a:pt x="28" y="137"/>
                  <a:pt x="27" y="135"/>
                </a:cubicBezTo>
                <a:cubicBezTo>
                  <a:pt x="16" y="98"/>
                  <a:pt x="10" y="60"/>
                  <a:pt x="8" y="22"/>
                </a:cubicBezTo>
                <a:cubicBezTo>
                  <a:pt x="7" y="18"/>
                  <a:pt x="5" y="15"/>
                  <a:pt x="4" y="11"/>
                </a:cubicBezTo>
                <a:cubicBezTo>
                  <a:pt x="2" y="7"/>
                  <a:pt x="1" y="3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8" name="CustomShape 23"/>
          <p:cNvSpPr/>
          <p:nvPr/>
        </p:nvSpPr>
        <p:spPr>
          <a:xfrm>
            <a:off x="973800" y="5772600"/>
            <a:ext cx="37440" cy="227160"/>
          </a:xfrm>
          <a:custGeom>
            <a:avLst/>
            <a:gdLst/>
            <a:ahLst/>
            <a:cxnLst/>
            <a:rect l="l" t="t" r="r" b="b"/>
            <a:pathLst>
              <a:path w="8" h="48">
                <a:moveTo>
                  <a:pt x="0" y="26"/>
                </a:moveTo>
                <a:cubicBezTo>
                  <a:pt x="1" y="29"/>
                  <a:pt x="2" y="33"/>
                  <a:pt x="4" y="37"/>
                </a:cubicBezTo>
                <a:cubicBezTo>
                  <a:pt x="5" y="41"/>
                  <a:pt x="7" y="44"/>
                  <a:pt x="8" y="48"/>
                </a:cubicBezTo>
                <a:cubicBezTo>
                  <a:pt x="7" y="38"/>
                  <a:pt x="7" y="28"/>
                  <a:pt x="7" y="19"/>
                </a:cubicBezTo>
                <a:cubicBezTo>
                  <a:pt x="5" y="12"/>
                  <a:pt x="3" y="6"/>
                  <a:pt x="0" y="0"/>
                </a:cubicBezTo>
                <a:cubicBezTo>
                  <a:pt x="0" y="1"/>
                  <a:pt x="0" y="3"/>
                  <a:pt x="0" y="4"/>
                </a:cubicBezTo>
                <a:cubicBezTo>
                  <a:pt x="0" y="11"/>
                  <a:pt x="0" y="19"/>
                  <a:pt x="0" y="26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9" name="CustomShape 24"/>
          <p:cNvSpPr/>
          <p:nvPr/>
        </p:nvSpPr>
        <p:spPr>
          <a:xfrm>
            <a:off x="1006200" y="6322680"/>
            <a:ext cx="209880" cy="529920"/>
          </a:xfrm>
          <a:custGeom>
            <a:avLst/>
            <a:gdLst/>
            <a:ahLst/>
            <a:cxnLst/>
            <a:rect l="l" t="t" r="r" b="b"/>
            <a:pathLst>
              <a:path w="44" h="111">
                <a:moveTo>
                  <a:pt x="11" y="28"/>
                </a:moveTo>
                <a:cubicBezTo>
                  <a:pt x="7" y="19"/>
                  <a:pt x="4" y="9"/>
                  <a:pt x="0" y="0"/>
                </a:cubicBezTo>
                <a:cubicBezTo>
                  <a:pt x="3" y="16"/>
                  <a:pt x="7" y="33"/>
                  <a:pt x="11" y="49"/>
                </a:cubicBezTo>
                <a:cubicBezTo>
                  <a:pt x="12" y="52"/>
                  <a:pt x="13" y="55"/>
                  <a:pt x="14" y="58"/>
                </a:cubicBezTo>
                <a:cubicBezTo>
                  <a:pt x="22" y="76"/>
                  <a:pt x="30" y="94"/>
                  <a:pt x="39" y="111"/>
                </a:cubicBezTo>
                <a:cubicBezTo>
                  <a:pt x="44" y="111"/>
                  <a:pt x="44" y="111"/>
                  <a:pt x="44" y="111"/>
                </a:cubicBezTo>
                <a:cubicBezTo>
                  <a:pt x="35" y="92"/>
                  <a:pt x="28" y="72"/>
                  <a:pt x="22" y="52"/>
                </a:cubicBezTo>
                <a:cubicBezTo>
                  <a:pt x="18" y="44"/>
                  <a:pt x="15" y="36"/>
                  <a:pt x="11" y="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0" name="CustomShape 25"/>
          <p:cNvSpPr/>
          <p:nvPr/>
        </p:nvSpPr>
        <p:spPr>
          <a:xfrm>
            <a:off x="0" y="0"/>
            <a:ext cx="182160" cy="685728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2540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81" name="CustomShape 26"/>
          <p:cNvSpPr/>
          <p:nvPr/>
        </p:nvSpPr>
        <p:spPr>
          <a:xfrm flipV="1">
            <a:off x="-4320" y="713520"/>
            <a:ext cx="1587960" cy="506520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2" name="PlaceHolder 27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283" name="PlaceHolder 28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ransition spd="med">
    <p:wipe dir="r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9.xml"/><Relationship Id="rId1" Type="http://schemas.openxmlformats.org/officeDocument/2006/relationships/video" Target="file:///C:\Users\GPS\Desktop\&#1044;&#1057;&#1044;&#1056;%20&#1074;%20&#1085;&#1072;&#1095;&#1072;&#1083;&#1077;%20&#1087;&#1091;&#1090;&#1080;\&#1042;&#1080;&#1076;&#1077;&#1086;&#1079;&#1072;&#1088;&#1080;&#1089;&#1086;&#1074;&#1082;&#1080;\&#1052;&#1086;&#1081;%20&#1092;&#1080;&#1083;&#1100;&#1084;%20&#1084;&#1072;&#1088;&#1080;&#1085;&#1072;%20-%20&#1075;&#1086;&#1090;&#1086;&#1074;&#1086;.mp4" TargetMode="Externa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9.xml"/><Relationship Id="rId1" Type="http://schemas.openxmlformats.org/officeDocument/2006/relationships/video" Target="file:///C:\Users\GPS\Desktop\&#1044;&#1057;&#1044;&#1056;%20&#1074;%20&#1085;&#1072;&#1095;&#1072;&#1083;&#1077;%20&#1087;&#1091;&#1090;&#1080;\&#1042;&#1080;&#1076;&#1077;&#1086;&#1079;&#1072;&#1088;&#1080;&#1089;&#1086;&#1074;&#1082;&#1080;\&#1058;&#1072;&#1085;&#1103;%20&#1087;&#1086;&#1089;&#1083;&#1077;&#1076;&#1085;&#1080;&#1081;%20&#1074;&#1072;&#1088;&#1080;&#1072;&#1085;&#1090;.wmv" TargetMode="Externa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9.xml"/><Relationship Id="rId1" Type="http://schemas.openxmlformats.org/officeDocument/2006/relationships/video" Target="file:///C:\Users\GPS\Desktop\&#1044;&#1057;&#1044;&#1056;%20&#1074;%20&#1085;&#1072;&#1095;&#1072;&#1083;&#1077;%20&#1087;&#1091;&#1090;&#1080;\&#1042;&#1080;&#1076;&#1077;&#1086;&#1079;&#1072;&#1088;&#1080;&#1089;&#1086;&#1074;&#1082;&#1080;\&#1052;&#1086;&#1081;%20&#1092;&#1080;&#1083;&#1100;&#1084;%20&#1054;&#1083;&#1103;%20&#1075;&#1086;&#1090;&#1086;&#1074;&#1086;.mp4" TargetMode="Externa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9.xml"/><Relationship Id="rId1" Type="http://schemas.openxmlformats.org/officeDocument/2006/relationships/video" Target="file:///C:\Users\GPS\Desktop\&#1044;&#1057;&#1044;&#1056;%20&#1074;%20&#1085;&#1072;&#1095;&#1072;&#1083;&#1077;%20&#1087;&#1091;&#1090;&#1080;\&#1042;&#1080;&#1076;&#1077;&#1086;&#1079;&#1072;&#1088;&#1080;&#1089;&#1086;&#1074;&#1082;&#1080;\&#1052;&#1086;&#1081;%20&#1092;&#1080;&#1083;&#1100;&#1084;%20&#1089;&#1086;&#1074;&#1077;&#1097;&#1072;&#1085;&#1080;&#1077;%20-%20&#1051;&#1102;&#1076;&#1072;.mp4" TargetMode="Externa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Рисунок 3"/>
          <p:cNvPicPr/>
          <p:nvPr/>
        </p:nvPicPr>
        <p:blipFill>
          <a:blip r:embed="rId3"/>
          <a:stretch/>
        </p:blipFill>
        <p:spPr>
          <a:xfrm>
            <a:off x="327600" y="168840"/>
            <a:ext cx="1844280" cy="1657440"/>
          </a:xfrm>
          <a:prstGeom prst="rect">
            <a:avLst/>
          </a:prstGeom>
          <a:ln>
            <a:noFill/>
          </a:ln>
        </p:spPr>
      </p:pic>
      <p:sp>
        <p:nvSpPr>
          <p:cNvPr id="326" name="CustomShape 1"/>
          <p:cNvSpPr/>
          <p:nvPr/>
        </p:nvSpPr>
        <p:spPr>
          <a:xfrm>
            <a:off x="1774800" y="2977560"/>
            <a:ext cx="9677160" cy="1398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ctr">
              <a:lnSpc>
                <a:spcPct val="100000"/>
              </a:lnSpc>
            </a:pPr>
            <a:r>
              <a:rPr lang="ru-RU" sz="5000" b="1" strike="noStrike" spc="-1" dirty="0" smtClean="0">
                <a:solidFill>
                  <a:srgbClr val="5A34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/>
              </a:rPr>
              <a:t>«</a:t>
            </a:r>
            <a:r>
              <a:rPr lang="ru-RU" sz="5000" b="1" strike="noStrike" spc="-1" dirty="0">
                <a:solidFill>
                  <a:srgbClr val="5A34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/>
              </a:rPr>
              <a:t>Детский сад – Дом </a:t>
            </a:r>
            <a:r>
              <a:rPr lang="ru-RU" sz="5000" b="1" strike="noStrike" spc="-1" dirty="0" smtClean="0">
                <a:solidFill>
                  <a:srgbClr val="5A34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/>
              </a:rPr>
              <a:t>радости: в начале пути»</a:t>
            </a:r>
            <a:endParaRPr lang="ru-RU" sz="50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7" name="CustomShape 2"/>
          <p:cNvSpPr/>
          <p:nvPr/>
        </p:nvSpPr>
        <p:spPr>
          <a:xfrm>
            <a:off x="2341800" y="526680"/>
            <a:ext cx="9506520" cy="1096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fontScale="92500"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ru-RU" sz="2400" b="1" strike="noStrike" spc="-1" dirty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/>
              </a:rPr>
              <a:t>«Дом радости – это воспитание национальной элиты России»</a:t>
            </a:r>
            <a:endParaRPr lang="ru-RU" sz="24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1001"/>
              </a:spcBef>
            </a:pPr>
            <a:r>
              <a:rPr lang="ru-RU" i="1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/>
              </a:rPr>
              <a:t>Генеральный директор издательства «ТЦ СФЕРА» Т.В. Цветкова</a:t>
            </a:r>
            <a:endParaRPr lang="ru-RU" sz="18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CustomShape 1"/>
          <p:cNvSpPr/>
          <p:nvPr/>
        </p:nvSpPr>
        <p:spPr>
          <a:xfrm>
            <a:off x="1998452" y="4827960"/>
            <a:ext cx="9677160" cy="1398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ctr">
              <a:lnSpc>
                <a:spcPct val="100000"/>
              </a:lnSpc>
            </a:pPr>
            <a:r>
              <a:rPr lang="ru-RU" sz="2400" b="1" strike="noStrike" spc="-1" dirty="0" smtClean="0">
                <a:solidFill>
                  <a:srgbClr val="5A34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/>
              </a:rPr>
              <a:t>23.05.2018</a:t>
            </a:r>
            <a:endParaRPr lang="ru-RU" sz="24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CustomShape 1"/>
          <p:cNvSpPr/>
          <p:nvPr/>
        </p:nvSpPr>
        <p:spPr>
          <a:xfrm>
            <a:off x="1631880" y="284040"/>
            <a:ext cx="8927640" cy="132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4000" b="1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/>
              </a:rPr>
              <a:t>Взаимодействие с семьей</a:t>
            </a:r>
            <a:endParaRPr lang="ru-RU" sz="40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6496" y="5601717"/>
            <a:ext cx="4827504" cy="481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Первая встреча, июнь 2017г</a:t>
            </a:r>
            <a:r>
              <a:rPr lang="ru-RU" sz="2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31705" y="5311766"/>
            <a:ext cx="4599709" cy="87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 программно-методическом обеспечении</a:t>
            </a:r>
            <a:endParaRPr lang="ru-RU" sz="2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66" y="2172411"/>
            <a:ext cx="5303599" cy="3143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219" y="1378529"/>
            <a:ext cx="5628683" cy="3754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8799323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068780" y="960936"/>
            <a:ext cx="1172094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4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 pitchFamily="34" charset="0"/>
              </a:rPr>
              <a:t>Первые впечатления…</a:t>
            </a:r>
            <a:endParaRPr lang="ru-RU" sz="44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Century Gothic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15885" y="2549884"/>
            <a:ext cx="836022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4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 pitchFamily="34" charset="0"/>
              </a:rPr>
              <a:t>Первые достижения…</a:t>
            </a:r>
            <a:endParaRPr lang="ru-RU" sz="44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Century Gothic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31771" y="4174994"/>
            <a:ext cx="836022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4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 pitchFamily="34" charset="0"/>
              </a:rPr>
              <a:t>Первые </a:t>
            </a:r>
            <a:r>
              <a:rPr lang="ru-RU" sz="4400" b="1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 pitchFamily="34" charset="0"/>
              </a:rPr>
              <a:t>затруднения</a:t>
            </a:r>
            <a:r>
              <a:rPr lang="ru-RU" sz="44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 pitchFamily="34" charset="0"/>
              </a:rPr>
              <a:t>…</a:t>
            </a:r>
            <a:endParaRPr lang="ru-RU" sz="44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99323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1055" y="237671"/>
            <a:ext cx="117209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 pitchFamily="34" charset="0"/>
              </a:rPr>
              <a:t>Трудовая деятельность</a:t>
            </a:r>
            <a:endParaRPr lang="ru-RU" sz="40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Century Gothic" pitchFamily="34" charset="0"/>
            </a:endParaRPr>
          </a:p>
        </p:txBody>
      </p:sp>
      <p:pic>
        <p:nvPicPr>
          <p:cNvPr id="8" name="Рисунок 7" descr="IMG_20180517_084517.jpg"/>
          <p:cNvPicPr>
            <a:picLocks noChangeAspect="1"/>
          </p:cNvPicPr>
          <p:nvPr/>
        </p:nvPicPr>
        <p:blipFill>
          <a:blip r:embed="rId2" cstate="print"/>
          <a:srcRect b="9903"/>
          <a:stretch>
            <a:fillRect/>
          </a:stretch>
        </p:blipFill>
        <p:spPr>
          <a:xfrm>
            <a:off x="6966491" y="1128931"/>
            <a:ext cx="3882683" cy="26236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IMG_20180517_085636.jpg"/>
          <p:cNvPicPr>
            <a:picLocks noChangeAspect="1"/>
          </p:cNvPicPr>
          <p:nvPr/>
        </p:nvPicPr>
        <p:blipFill>
          <a:blip r:embed="rId3" cstate="print"/>
          <a:srcRect l="34369" t="4711"/>
          <a:stretch>
            <a:fillRect/>
          </a:stretch>
        </p:blipFill>
        <p:spPr>
          <a:xfrm>
            <a:off x="8342993" y="2999033"/>
            <a:ext cx="3017733" cy="32860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117" y="1316182"/>
            <a:ext cx="3786754" cy="28430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IMG_20180517_08461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21280" y="3700602"/>
            <a:ext cx="3709182" cy="2781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8799323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8758" y="125129"/>
            <a:ext cx="117209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 pitchFamily="34" charset="0"/>
              </a:rPr>
              <a:t>Трудовая деятельность</a:t>
            </a:r>
            <a:endParaRPr lang="ru-RU" sz="40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Century Gothic" pitchFamily="34" charset="0"/>
            </a:endParaRPr>
          </a:p>
        </p:txBody>
      </p:sp>
      <p:pic>
        <p:nvPicPr>
          <p:cNvPr id="4" name="Мой фильм марина - готово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024554" y="1012872"/>
            <a:ext cx="7452000" cy="55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99323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1055" y="336145"/>
            <a:ext cx="117209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 pitchFamily="34" charset="0"/>
              </a:rPr>
              <a:t>Игровая деятельность</a:t>
            </a:r>
            <a:endParaRPr lang="ru-RU" sz="40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Century Gothic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820984" y="1197968"/>
          <a:ext cx="9447237" cy="491913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4472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43374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Century Gothic" pitchFamily="34" charset="0"/>
                        </a:rPr>
                        <a:t>Виды игр</a:t>
                      </a:r>
                      <a:endParaRPr lang="ru-RU" sz="3600" dirty="0">
                        <a:latin typeface="Century Gothic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7613">
                <a:tc>
                  <a:txBody>
                    <a:bodyPr/>
                    <a:lstStyle/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ru-RU" sz="32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</a:rPr>
                        <a:t> </a:t>
                      </a:r>
                      <a:r>
                        <a:rPr lang="ru-RU" sz="30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</a:rPr>
                        <a:t>Строительно-конструкторские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endParaRPr lang="ru-RU" sz="80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itchFamily="34" charset="0"/>
                      </a:endParaRP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ru-RU" sz="3200" baseline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</a:rPr>
                        <a:t> </a:t>
                      </a:r>
                      <a:r>
                        <a:rPr lang="ru-RU" sz="3000" baseline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</a:rPr>
                        <a:t>Сюжетно-ролевые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endParaRPr lang="ru-RU" sz="800" baseline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itchFamily="34" charset="0"/>
                      </a:endParaRP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ru-RU" sz="3200" baseline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</a:rPr>
                        <a:t> </a:t>
                      </a:r>
                      <a:r>
                        <a:rPr lang="ru-RU" sz="3000" baseline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</a:rPr>
                        <a:t>Театральные игры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endParaRPr lang="ru-RU" sz="800" baseline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itchFamily="34" charset="0"/>
                      </a:endParaRP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ru-RU" sz="3200" baseline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</a:rPr>
                        <a:t> </a:t>
                      </a:r>
                      <a:r>
                        <a:rPr lang="ru-RU" sz="3000" baseline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</a:rPr>
                        <a:t>Дидактические игры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endParaRPr lang="ru-RU" sz="800" baseline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itchFamily="34" charset="0"/>
                      </a:endParaRP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ru-RU" sz="3200" baseline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</a:rPr>
                        <a:t> </a:t>
                      </a:r>
                      <a:r>
                        <a:rPr lang="ru-RU" sz="3000" baseline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</a:rPr>
                        <a:t>Подвижные игры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endParaRPr lang="ru-RU" sz="800" baseline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itchFamily="34" charset="0"/>
                      </a:endParaRP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ru-RU" sz="3000" baseline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</a:rPr>
                        <a:t> Музыкально-дидактические игры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endParaRPr lang="ru-RU" sz="800" baseline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itchFamily="34" charset="0"/>
                      </a:endParaRP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ru-RU" sz="3000" baseline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</a:rPr>
                        <a:t> Игры-забавы</a:t>
                      </a:r>
                      <a:endParaRPr lang="ru-RU" sz="30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799323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1055" y="336145"/>
            <a:ext cx="117209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 pitchFamily="34" charset="0"/>
              </a:rPr>
              <a:t>Сюжетно-ролевая игра</a:t>
            </a:r>
            <a:endParaRPr lang="ru-RU" sz="40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Century Gothic" pitchFamily="34" charset="0"/>
            </a:endParaRPr>
          </a:p>
        </p:txBody>
      </p:sp>
      <p:pic>
        <p:nvPicPr>
          <p:cNvPr id="7" name="Таня последний вариант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028825" y="1142999"/>
            <a:ext cx="8582701" cy="48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99323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1055" y="336145"/>
            <a:ext cx="117209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 pitchFamily="34" charset="0"/>
              </a:rPr>
              <a:t>Хороводные и речевые игры</a:t>
            </a:r>
            <a:endParaRPr lang="ru-RU" sz="40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Century Gothic" pitchFamily="34" charset="0"/>
            </a:endParaRPr>
          </a:p>
        </p:txBody>
      </p:sp>
      <p:pic>
        <p:nvPicPr>
          <p:cNvPr id="4" name="Мой фильм Оля готово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179299" y="1216855"/>
            <a:ext cx="7092000" cy="531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99323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1055" y="336145"/>
            <a:ext cx="117209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 pitchFamily="34" charset="0"/>
              </a:rPr>
              <a:t>Конструктивная деятельность</a:t>
            </a:r>
            <a:endParaRPr lang="ru-RU" sz="40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Century Gothic" pitchFamily="34" charset="0"/>
            </a:endParaRPr>
          </a:p>
        </p:txBody>
      </p:sp>
      <p:pic>
        <p:nvPicPr>
          <p:cNvPr id="6" name="Мой фильм совещание - Люда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066757" y="1209822"/>
            <a:ext cx="6912000" cy="518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99323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Рисунок 3"/>
          <p:cNvPicPr/>
          <p:nvPr/>
        </p:nvPicPr>
        <p:blipFill>
          <a:blip r:embed="rId2"/>
          <a:stretch/>
        </p:blipFill>
        <p:spPr>
          <a:xfrm>
            <a:off x="8951363" y="3816000"/>
            <a:ext cx="2917080" cy="2621880"/>
          </a:xfrm>
          <a:prstGeom prst="rect">
            <a:avLst/>
          </a:prstGeom>
          <a:ln>
            <a:noFill/>
          </a:ln>
        </p:spPr>
      </p:pic>
      <p:pic>
        <p:nvPicPr>
          <p:cNvPr id="347" name="Picture 5"/>
          <p:cNvPicPr/>
          <p:nvPr/>
        </p:nvPicPr>
        <p:blipFill>
          <a:blip r:embed="rId3" cstate="print"/>
          <a:stretch/>
        </p:blipFill>
        <p:spPr>
          <a:xfrm rot="21226200">
            <a:off x="1631695" y="77800"/>
            <a:ext cx="1551155" cy="2155660"/>
          </a:xfrm>
          <a:prstGeom prst="rect">
            <a:avLst/>
          </a:prstGeom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646383" y="575295"/>
            <a:ext cx="117209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8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 pitchFamily="34" charset="0"/>
              </a:rPr>
              <a:t>ПРИГЛАШАЕМ…</a:t>
            </a:r>
            <a:endParaRPr lang="ru-RU" sz="48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Century Gothic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4652" y="1946752"/>
            <a:ext cx="707020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4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 pitchFamily="34" charset="0"/>
              </a:rPr>
              <a:t>К общению…</a:t>
            </a:r>
            <a:endParaRPr lang="ru-RU" sz="44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Century Gothic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24379" y="2842638"/>
            <a:ext cx="589016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4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 pitchFamily="34" charset="0"/>
              </a:rPr>
              <a:t>К познанию…</a:t>
            </a:r>
            <a:endParaRPr lang="ru-RU" sz="44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Century Gothic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9925" y="3805353"/>
            <a:ext cx="602830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4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 pitchFamily="34" charset="0"/>
              </a:rPr>
              <a:t>К развитию…</a:t>
            </a:r>
            <a:endParaRPr lang="ru-RU" sz="44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Century Gothic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84542" y="5046833"/>
            <a:ext cx="554267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4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 pitchFamily="34" charset="0"/>
              </a:rPr>
              <a:t>К радости…</a:t>
            </a:r>
            <a:endParaRPr lang="ru-RU" sz="44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Century Gothic" pitchFamily="34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CustomShape 1"/>
          <p:cNvSpPr/>
          <p:nvPr/>
        </p:nvSpPr>
        <p:spPr>
          <a:xfrm>
            <a:off x="2589120" y="2514600"/>
            <a:ext cx="8914680" cy="2262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29" name="Рисунок 328"/>
          <p:cNvPicPr/>
          <p:nvPr/>
        </p:nvPicPr>
        <p:blipFill>
          <a:blip r:embed="rId2"/>
          <a:stretch/>
        </p:blipFill>
        <p:spPr>
          <a:xfrm>
            <a:off x="1728000" y="870840"/>
            <a:ext cx="10227240" cy="5752800"/>
          </a:xfrm>
          <a:prstGeom prst="rect">
            <a:avLst/>
          </a:prstGeom>
          <a:ln>
            <a:noFill/>
          </a:ln>
        </p:spPr>
      </p:pic>
      <p:sp>
        <p:nvSpPr>
          <p:cNvPr id="330" name="CustomShape 2"/>
          <p:cNvSpPr/>
          <p:nvPr/>
        </p:nvSpPr>
        <p:spPr>
          <a:xfrm>
            <a:off x="216000" y="144000"/>
            <a:ext cx="11975760" cy="803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400" b="1" strike="noStrike" spc="-1" dirty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/>
              </a:rPr>
              <a:t>Сайт ФИРО. Программы дошкольного образования </a:t>
            </a:r>
            <a:endParaRPr lang="ru-RU" sz="3400" b="1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CustomShape 1"/>
          <p:cNvSpPr/>
          <p:nvPr/>
        </p:nvSpPr>
        <p:spPr>
          <a:xfrm>
            <a:off x="1891800" y="419760"/>
            <a:ext cx="9385800" cy="132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4000" b="1" strike="noStrike" spc="-1" dirty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/>
              </a:rPr>
              <a:t>Александр Григорьевич </a:t>
            </a:r>
            <a:r>
              <a:rPr lang="ru-RU" sz="4000" b="1" strike="noStrike" spc="-1" dirty="0" err="1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/>
              </a:rPr>
              <a:t>Асмо́лов</a:t>
            </a:r>
            <a:r>
              <a:rPr lang="ru-RU" sz="4000" b="0" strike="noStrike" spc="-1" dirty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endParaRPr lang="ru-RU" sz="40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2" name="CustomShape 2"/>
          <p:cNvSpPr/>
          <p:nvPr/>
        </p:nvSpPr>
        <p:spPr>
          <a:xfrm>
            <a:off x="4461165" y="1223857"/>
            <a:ext cx="7346476" cy="535705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400" b="0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 panose="020B0502020202020204" pitchFamily="34" charset="0"/>
                <a:ea typeface="DejaVu Sans"/>
              </a:rPr>
              <a:t>Российский психолог, политик и учёный </a:t>
            </a:r>
          </a:p>
          <a:p>
            <a:pPr algn="just">
              <a:lnSpc>
                <a:spcPct val="100000"/>
              </a:lnSpc>
            </a:pPr>
            <a:endParaRPr lang="ru-RU" sz="800" b="0" strike="noStrike" spc="-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400" b="0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 panose="020B0502020202020204" pitchFamily="34" charset="0"/>
                <a:ea typeface="DejaVu Sans"/>
              </a:rPr>
              <a:t>Академик Российской академии образования</a:t>
            </a:r>
          </a:p>
          <a:p>
            <a:pPr algn="just">
              <a:lnSpc>
                <a:spcPct val="100000"/>
              </a:lnSpc>
            </a:pPr>
            <a:endParaRPr lang="ru-RU" sz="800" b="0" strike="noStrike" spc="-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400" b="0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 panose="020B0502020202020204" pitchFamily="34" charset="0"/>
                <a:ea typeface="DejaVu Sans"/>
              </a:rPr>
              <a:t>Член Президиума Российской академии образования</a:t>
            </a:r>
          </a:p>
          <a:p>
            <a:pPr algn="just">
              <a:lnSpc>
                <a:spcPct val="100000"/>
              </a:lnSpc>
            </a:pPr>
            <a:endParaRPr lang="ru-RU" sz="800" b="0" strike="noStrike" spc="-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400" b="0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 panose="020B0502020202020204" pitchFamily="34" charset="0"/>
                <a:ea typeface="DejaVu Sans"/>
              </a:rPr>
              <a:t>Заведующий кафедрой психологии личности факультета психологии МГУ имени Ломоносова</a:t>
            </a:r>
          </a:p>
          <a:p>
            <a:pPr algn="just">
              <a:lnSpc>
                <a:spcPct val="100000"/>
              </a:lnSpc>
            </a:pPr>
            <a:endParaRPr lang="ru-RU" sz="800" b="0" strike="noStrike" spc="-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400" b="0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 panose="020B0502020202020204" pitchFamily="34" charset="0"/>
                <a:ea typeface="DejaVu Sans"/>
              </a:rPr>
              <a:t>Директор Федерального государственного автономного учреждения «Федеральный институт развития образования» (ФИРО) </a:t>
            </a:r>
          </a:p>
          <a:p>
            <a:pPr algn="just">
              <a:lnSpc>
                <a:spcPct val="100000"/>
              </a:lnSpc>
            </a:pPr>
            <a:endParaRPr lang="ru-RU" sz="800" b="0" strike="noStrike" spc="-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4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 panose="020B0502020202020204" pitchFamily="34" charset="0"/>
                <a:ea typeface="DejaVu Sans"/>
              </a:rPr>
              <a:t>Председатель рабочей группы по разработке ФГОС ДО</a:t>
            </a:r>
            <a:endParaRPr lang="ru-RU" sz="24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</p:txBody>
      </p:sp>
      <p:pic>
        <p:nvPicPr>
          <p:cNvPr id="333" name="Рисунок 2"/>
          <p:cNvPicPr/>
          <p:nvPr/>
        </p:nvPicPr>
        <p:blipFill>
          <a:blip r:embed="rId2"/>
          <a:srcRect l="12517" r="12649"/>
          <a:stretch/>
        </p:blipFill>
        <p:spPr>
          <a:xfrm>
            <a:off x="536414" y="2140238"/>
            <a:ext cx="3748320" cy="2838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CustomShape 1"/>
          <p:cNvSpPr/>
          <p:nvPr/>
        </p:nvSpPr>
        <p:spPr>
          <a:xfrm>
            <a:off x="3391906" y="337127"/>
            <a:ext cx="8632094" cy="90780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40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/>
              </a:rPr>
              <a:t>Наталья Михайловна Крылова</a:t>
            </a:r>
            <a:endParaRPr lang="ru-RU" sz="40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5" name="CustomShape 2"/>
          <p:cNvSpPr/>
          <p:nvPr/>
        </p:nvSpPr>
        <p:spPr>
          <a:xfrm>
            <a:off x="504000" y="2160000"/>
            <a:ext cx="11520000" cy="316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marL="216000" indent="-215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endParaRPr lang="ru-RU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36" name="Рисунок 3"/>
          <p:cNvPicPr/>
          <p:nvPr/>
        </p:nvPicPr>
        <p:blipFill>
          <a:blip r:embed="rId2"/>
          <a:stretch/>
        </p:blipFill>
        <p:spPr>
          <a:xfrm>
            <a:off x="1691626" y="179640"/>
            <a:ext cx="1700280" cy="1527840"/>
          </a:xfrm>
          <a:prstGeom prst="rect">
            <a:avLst/>
          </a:prstGeom>
          <a:ln>
            <a:noFill/>
          </a:ln>
        </p:spPr>
      </p:pic>
      <p:pic>
        <p:nvPicPr>
          <p:cNvPr id="6" name="Рисунок 4"/>
          <p:cNvPicPr/>
          <p:nvPr/>
        </p:nvPicPr>
        <p:blipFill>
          <a:blip r:embed="rId3"/>
          <a:srcRect r="21674"/>
          <a:stretch/>
        </p:blipFill>
        <p:spPr>
          <a:xfrm>
            <a:off x="504000" y="1707480"/>
            <a:ext cx="3180966" cy="21660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4890655" y="1980657"/>
            <a:ext cx="684216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Times New Roman" panose="02020603050405020304" pitchFamily="18" charset="0"/>
              </a:rPr>
              <a:t>Автор программы «Детский сад - Дом радости»</a:t>
            </a:r>
          </a:p>
          <a:p>
            <a:pPr algn="just"/>
            <a:endParaRPr lang="ru-RU" sz="16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Times New Roman" panose="02020603050405020304" pitchFamily="18" charset="0"/>
              </a:rPr>
              <a:t>Кандидат </a:t>
            </a: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Times New Roman" panose="02020603050405020304" pitchFamily="18" charset="0"/>
              </a:rPr>
              <a:t>педагогических </a:t>
            </a: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Times New Roman" panose="02020603050405020304" pitchFamily="18" charset="0"/>
              </a:rPr>
              <a:t>наук</a:t>
            </a:r>
          </a:p>
          <a:p>
            <a:pPr lvl="0" algn="just">
              <a:spcAft>
                <a:spcPts val="0"/>
              </a:spcAft>
            </a:pPr>
            <a:endParaRPr lang="ru-RU" sz="16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Times New Roman" panose="02020603050405020304" pitchFamily="18" charset="0"/>
              </a:rPr>
              <a:t>Президент </a:t>
            </a: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Times New Roman" panose="02020603050405020304" pitchFamily="18" charset="0"/>
              </a:rPr>
              <a:t>АНО «Дом радости</a:t>
            </a: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Times New Roman" panose="02020603050405020304" pitchFamily="18" charset="0"/>
              </a:rPr>
              <a:t>»</a:t>
            </a:r>
          </a:p>
          <a:p>
            <a:pPr lvl="0" algn="just">
              <a:spcAft>
                <a:spcPts val="0"/>
              </a:spcAft>
            </a:pPr>
            <a:endParaRPr lang="ru-RU" sz="16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Times New Roman" panose="02020603050405020304" pitchFamily="18" charset="0"/>
              </a:rPr>
              <a:t>Доцент </a:t>
            </a: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Times New Roman" panose="02020603050405020304" pitchFamily="18" charset="0"/>
              </a:rPr>
              <a:t>кафедры дошкольной педагогики и психологии Пермского государственного гуманитарно-педагогического </a:t>
            </a: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Times New Roman" panose="02020603050405020304" pitchFamily="18" charset="0"/>
              </a:rPr>
              <a:t>университета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72" r="612"/>
          <a:stretch/>
        </p:blipFill>
        <p:spPr>
          <a:xfrm>
            <a:off x="962615" y="4157947"/>
            <a:ext cx="3756413" cy="23393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freeze">
                      <p:stCondLst>
                        <p:cond delay="indefinite"/>
                      </p:stCondLst>
                      <p:childTnLst>
                        <p:par>
                          <p:cTn id="4" fill="freeze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>
                                            <p:txEl>
                                              <p:pRg st="0" end="4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CustomShape 1"/>
          <p:cNvSpPr/>
          <p:nvPr/>
        </p:nvSpPr>
        <p:spPr>
          <a:xfrm>
            <a:off x="3602182" y="489658"/>
            <a:ext cx="8421818" cy="90780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40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/>
              </a:rPr>
              <a:t>Валентина Тарасовна Иванова</a:t>
            </a:r>
            <a:endParaRPr lang="ru-RU" sz="40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5" name="CustomShape 2"/>
          <p:cNvSpPr/>
          <p:nvPr/>
        </p:nvSpPr>
        <p:spPr>
          <a:xfrm>
            <a:off x="504000" y="2160000"/>
            <a:ext cx="11520000" cy="316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marL="216000" indent="-215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endParaRPr lang="ru-RU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36" name="Рисунок 3"/>
          <p:cNvPicPr/>
          <p:nvPr/>
        </p:nvPicPr>
        <p:blipFill>
          <a:blip r:embed="rId2"/>
          <a:stretch/>
        </p:blipFill>
        <p:spPr>
          <a:xfrm>
            <a:off x="1691626" y="179640"/>
            <a:ext cx="1700280" cy="1527840"/>
          </a:xfrm>
          <a:prstGeom prst="rect">
            <a:avLst/>
          </a:prstGeom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123" y="1983179"/>
            <a:ext cx="2730263" cy="3772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4737332" y="2441771"/>
            <a:ext cx="663830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Times New Roman" panose="02020603050405020304" pitchFamily="18" charset="0"/>
              </a:rPr>
              <a:t>Воспитатель-новатор</a:t>
            </a: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Times New Roman" panose="02020603050405020304" pitchFamily="18" charset="0"/>
              </a:rPr>
              <a:t>, имела незаконченное высшее образование на историческом факультете Ленинградского </a:t>
            </a: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Times New Roman" panose="02020603050405020304" pitchFamily="18" charset="0"/>
              </a:rPr>
              <a:t>государственного </a:t>
            </a: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Times New Roman" panose="02020603050405020304" pitchFamily="18" charset="0"/>
              </a:rPr>
              <a:t>педагогического института им. А.И. Герцена</a:t>
            </a:r>
          </a:p>
        </p:txBody>
      </p:sp>
    </p:spTree>
    <p:extLst>
      <p:ext uri="{BB962C8B-B14F-4D97-AF65-F5344CB8AC3E}">
        <p14:creationId xmlns:p14="http://schemas.microsoft.com/office/powerpoint/2010/main" val="228108750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freeze">
                      <p:stCondLst>
                        <p:cond delay="indefinite"/>
                      </p:stCondLst>
                      <p:childTnLst>
                        <p:par>
                          <p:cTn id="4" fill="freeze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1638795" y="300731"/>
            <a:ext cx="10030691" cy="129254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40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/>
              </a:rPr>
              <a:t>Программно-методическое </a:t>
            </a:r>
          </a:p>
          <a:p>
            <a:pPr algn="ctr">
              <a:lnSpc>
                <a:spcPct val="100000"/>
              </a:lnSpc>
            </a:pPr>
            <a:r>
              <a:rPr lang="ru-RU" sz="40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/>
              </a:rPr>
              <a:t>обеспечение</a:t>
            </a:r>
            <a:endParaRPr lang="ru-RU" sz="40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5" y="1944803"/>
            <a:ext cx="5050972" cy="37882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055" y="2422567"/>
            <a:ext cx="5122224" cy="38416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Picture 2"/>
          <p:cNvPicPr/>
          <p:nvPr/>
        </p:nvPicPr>
        <p:blipFill>
          <a:blip r:embed="rId2"/>
          <a:stretch/>
        </p:blipFill>
        <p:spPr>
          <a:xfrm>
            <a:off x="1163323" y="1266093"/>
            <a:ext cx="3282067" cy="22164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2" name="CustomShape 1"/>
          <p:cNvSpPr/>
          <p:nvPr/>
        </p:nvSpPr>
        <p:spPr>
          <a:xfrm>
            <a:off x="1296692" y="263520"/>
            <a:ext cx="10391760" cy="8171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4000" b="1" strike="noStrike" spc="-1" dirty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/>
              </a:rPr>
              <a:t>Обучение </a:t>
            </a:r>
            <a:r>
              <a:rPr lang="ru-RU" sz="40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/>
              </a:rPr>
              <a:t>на </a:t>
            </a:r>
            <a:r>
              <a:rPr lang="ru-RU" sz="4000" b="1" strike="noStrike" spc="-1" dirty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/>
              </a:rPr>
              <a:t>авторских курсах </a:t>
            </a:r>
            <a:endParaRPr lang="ru-RU" sz="4000" b="1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288" y="970671"/>
            <a:ext cx="3694807" cy="2771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Крылова и мы_апрель 1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8126" y="4220309"/>
            <a:ext cx="4110961" cy="22843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708863" y="6188124"/>
            <a:ext cx="28610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 pitchFamily="34" charset="0"/>
              </a:rPr>
              <a:t>Апрель, 2018</a:t>
            </a:r>
            <a:endParaRPr lang="ru-RU" sz="2400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Century Gothic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12874" y="3510712"/>
            <a:ext cx="37842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 pitchFamily="34" charset="0"/>
              </a:rPr>
              <a:t>Март-апрель, 2017</a:t>
            </a:r>
            <a:endParaRPr lang="ru-RU" sz="2400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Century Gothic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71567" y="3712544"/>
            <a:ext cx="28610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 pitchFamily="34" charset="0"/>
              </a:rPr>
              <a:t>Сентябрь, 2017</a:t>
            </a:r>
            <a:endParaRPr lang="ru-RU" sz="2400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Century Gothic" pitchFamily="34" charset="0"/>
            </a:endParaRPr>
          </a:p>
        </p:txBody>
      </p:sp>
      <p:pic>
        <p:nvPicPr>
          <p:cNvPr id="12" name="Рисунок 11" descr="Крылова и мы 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7774" y="3967089"/>
            <a:ext cx="4309456" cy="21463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CustomShape 1"/>
          <p:cNvSpPr/>
          <p:nvPr/>
        </p:nvSpPr>
        <p:spPr>
          <a:xfrm>
            <a:off x="1689908" y="109999"/>
            <a:ext cx="8927640" cy="132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4000" b="1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/>
              </a:rPr>
              <a:t>Развивающая предметно-пространственная среда </a:t>
            </a:r>
            <a:r>
              <a:rPr lang="ru-RU" sz="40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ru-RU" sz="4000" b="0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endParaRPr lang="ru-RU" sz="40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" name="Рисунок 5" descr="гр. 1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663" y="1611235"/>
            <a:ext cx="9158068" cy="50619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гр. 13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9908" y="1533378"/>
            <a:ext cx="10169157" cy="5171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гр. 1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9140" y="1504060"/>
            <a:ext cx="10218059" cy="51710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гр. 152.JPG"/>
          <p:cNvPicPr>
            <a:picLocks noChangeAspect="1"/>
          </p:cNvPicPr>
          <p:nvPr/>
        </p:nvPicPr>
        <p:blipFill>
          <a:blip r:embed="rId5"/>
          <a:srcRect t="6246"/>
          <a:stretch>
            <a:fillRect/>
          </a:stretch>
        </p:blipFill>
        <p:spPr>
          <a:xfrm>
            <a:off x="1642120" y="1440989"/>
            <a:ext cx="10245079" cy="5222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73" y="3284753"/>
            <a:ext cx="3305961" cy="33059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3" name="CustomShape 1"/>
          <p:cNvSpPr/>
          <p:nvPr/>
        </p:nvSpPr>
        <p:spPr>
          <a:xfrm>
            <a:off x="1631880" y="284040"/>
            <a:ext cx="8927640" cy="108052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4000" b="1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/>
              </a:rPr>
              <a:t>Конструктор детский из дерева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730" y="1364566"/>
            <a:ext cx="3650764" cy="32496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2237008"/>
            <a:ext cx="2574388" cy="80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1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Настольный – </a:t>
            </a: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1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95 </a:t>
            </a:r>
            <a:r>
              <a:rPr lang="ru-RU" sz="21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элементов </a:t>
            </a:r>
            <a:endParaRPr lang="ru-RU" sz="21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873" y="1313604"/>
            <a:ext cx="3899775" cy="23398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552" y="3629962"/>
            <a:ext cx="3716632" cy="28107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4932219" y="5285833"/>
            <a:ext cx="2790944" cy="835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1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Напольный – </a:t>
            </a: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1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390 </a:t>
            </a:r>
            <a:r>
              <a:rPr lang="ru-RU" sz="21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элементов </a:t>
            </a:r>
            <a:endParaRPr lang="ru-RU" sz="21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12280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243</Words>
  <Application>Microsoft Office PowerPoint</Application>
  <PresentationFormat>Широкоэкранный</PresentationFormat>
  <Paragraphs>76</Paragraphs>
  <Slides>18</Slides>
  <Notes>6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18</vt:i4>
      </vt:variant>
    </vt:vector>
  </HeadingPairs>
  <TitlesOfParts>
    <vt:vector size="30" baseType="lpstr">
      <vt:lpstr>Arial</vt:lpstr>
      <vt:lpstr>Calibri</vt:lpstr>
      <vt:lpstr>Century Gothic</vt:lpstr>
      <vt:lpstr>DejaVu Sans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USER</dc:creator>
  <dc:description/>
  <cp:lastModifiedBy>Пользователь Windows</cp:lastModifiedBy>
  <cp:revision>49</cp:revision>
  <dcterms:created xsi:type="dcterms:W3CDTF">2017-07-03T11:16:55Z</dcterms:created>
  <dcterms:modified xsi:type="dcterms:W3CDTF">2018-06-04T08:43:15Z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Произвольный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7</vt:i4>
  </property>
</Properties>
</file>