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5" r:id="rId10"/>
    <p:sldId id="260" r:id="rId11"/>
    <p:sldId id="261" r:id="rId12"/>
    <p:sldId id="26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6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2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2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2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2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DF0B210-068F-4ECD-82BE-E6E0018BB9F8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626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0C1C440-52DE-4627-96B5-524ACB8F41CB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DF0B210-068F-4ECD-82BE-E6E0018BB9F8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DF0B210-068F-4ECD-82BE-E6E0018BB9F8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DF0B210-068F-4ECD-82BE-E6E0018BB9F8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DF0B210-068F-4ECD-82BE-E6E0018BB9F8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DF0B210-068F-4ECD-82BE-E6E0018BB9F8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-720"/>
            <a:ext cx="493560" cy="440028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0" y="4323960"/>
            <a:ext cx="1743840" cy="77796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3"/>
          <p:cNvSpPr/>
          <p:nvPr/>
        </p:nvSpPr>
        <p:spPr>
          <a:xfrm>
            <a:off x="27360" y="-720"/>
            <a:ext cx="493560" cy="440028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26"/>
          <p:cNvSpPr/>
          <p:nvPr/>
        </p:nvSpPr>
        <p:spPr>
          <a:xfrm>
            <a:off x="0" y="4323960"/>
            <a:ext cx="1743840" cy="77796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27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1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3"/>
          <p:cNvSpPr/>
          <p:nvPr/>
        </p:nvSpPr>
        <p:spPr>
          <a:xfrm>
            <a:off x="27360" y="-720"/>
            <a:ext cx="493560" cy="440028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3" name="CustomShape 26"/>
          <p:cNvSpPr/>
          <p:nvPr/>
        </p:nvSpPr>
        <p:spPr>
          <a:xfrm flipV="1">
            <a:off x="-4320" y="713520"/>
            <a:ext cx="158796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PlaceHolder 27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55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3"/>
          <p:cNvSpPr/>
          <p:nvPr/>
        </p:nvSpPr>
        <p:spPr>
          <a:xfrm>
            <a:off x="27360" y="-720"/>
            <a:ext cx="493560" cy="440028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7" name="CustomShape 26"/>
          <p:cNvSpPr/>
          <p:nvPr/>
        </p:nvSpPr>
        <p:spPr>
          <a:xfrm flipV="1">
            <a:off x="-4320" y="713520"/>
            <a:ext cx="158796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PlaceHolder 27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19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med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13"/>
          <p:cNvSpPr/>
          <p:nvPr/>
        </p:nvSpPr>
        <p:spPr>
          <a:xfrm>
            <a:off x="27360" y="-720"/>
            <a:ext cx="493560" cy="440028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1" name="CustomShape 26"/>
          <p:cNvSpPr/>
          <p:nvPr/>
        </p:nvSpPr>
        <p:spPr>
          <a:xfrm flipV="1">
            <a:off x="-4320" y="713520"/>
            <a:ext cx="158796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PlaceHolder 27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83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med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9.xml"/><Relationship Id="rId1" Type="http://schemas.openxmlformats.org/officeDocument/2006/relationships/video" Target="file:///C:\Users\GPS\Desktop\&#1044;&#1057;&#1044;&#1056;%20&#1074;%20&#1085;&#1072;&#1095;&#1072;&#1083;&#1077;%20&#1087;&#1091;&#1090;&#1080;\&#1042;&#1080;&#1076;&#1077;&#1086;&#1079;&#1072;&#1088;&#1080;&#1089;&#1086;&#1074;&#1082;&#1080;\&#1052;&#1086;&#1081;%20&#1092;&#1080;&#1083;&#1100;&#1084;%20&#1084;&#1072;&#1088;&#1080;&#1085;&#1072;%20-%20&#1075;&#1086;&#1090;&#1086;&#1074;&#1086;.mp4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9.xml"/><Relationship Id="rId1" Type="http://schemas.openxmlformats.org/officeDocument/2006/relationships/video" Target="file:///C:\Users\GPS\Desktop\&#1044;&#1057;&#1044;&#1056;%20&#1074;%20&#1085;&#1072;&#1095;&#1072;&#1083;&#1077;%20&#1087;&#1091;&#1090;&#1080;\&#1042;&#1080;&#1076;&#1077;&#1086;&#1079;&#1072;&#1088;&#1080;&#1089;&#1086;&#1074;&#1082;&#1080;\&#1058;&#1072;&#1085;&#1103;%20&#1087;&#1086;&#1089;&#1083;&#1077;&#1076;&#1085;&#1080;&#1081;%20&#1074;&#1072;&#1088;&#1080;&#1072;&#1085;&#1090;.wmv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9.xml"/><Relationship Id="rId1" Type="http://schemas.openxmlformats.org/officeDocument/2006/relationships/video" Target="file:///C:\Users\GPS\Desktop\&#1044;&#1057;&#1044;&#1056;%20&#1074;%20&#1085;&#1072;&#1095;&#1072;&#1083;&#1077;%20&#1087;&#1091;&#1090;&#1080;\&#1042;&#1080;&#1076;&#1077;&#1086;&#1079;&#1072;&#1088;&#1080;&#1089;&#1086;&#1074;&#1082;&#1080;\&#1052;&#1086;&#1081;%20&#1092;&#1080;&#1083;&#1100;&#1084;%20&#1054;&#1083;&#1103;%20&#1075;&#1086;&#1090;&#1086;&#1074;&#1086;.mp4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9.xml"/><Relationship Id="rId1" Type="http://schemas.openxmlformats.org/officeDocument/2006/relationships/video" Target="file:///C:\Users\GPS\Desktop\&#1044;&#1057;&#1044;&#1056;%20&#1074;%20&#1085;&#1072;&#1095;&#1072;&#1083;&#1077;%20&#1087;&#1091;&#1090;&#1080;\&#1042;&#1080;&#1076;&#1077;&#1086;&#1079;&#1072;&#1088;&#1080;&#1089;&#1086;&#1074;&#1082;&#1080;\&#1052;&#1086;&#1081;%20&#1092;&#1080;&#1083;&#1100;&#1084;%20&#1089;&#1086;&#1074;&#1077;&#1097;&#1072;&#1085;&#1080;&#1077;%20-%20&#1051;&#1102;&#1076;&#1072;.mp4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Рисунок 3"/>
          <p:cNvPicPr/>
          <p:nvPr/>
        </p:nvPicPr>
        <p:blipFill>
          <a:blip r:embed="rId3"/>
          <a:stretch/>
        </p:blipFill>
        <p:spPr>
          <a:xfrm>
            <a:off x="327600" y="168840"/>
            <a:ext cx="1844280" cy="1657440"/>
          </a:xfrm>
          <a:prstGeom prst="rect">
            <a:avLst/>
          </a:prstGeom>
          <a:ln>
            <a:noFill/>
          </a:ln>
        </p:spPr>
      </p:pic>
      <p:sp>
        <p:nvSpPr>
          <p:cNvPr id="326" name="CustomShape 1"/>
          <p:cNvSpPr/>
          <p:nvPr/>
        </p:nvSpPr>
        <p:spPr>
          <a:xfrm>
            <a:off x="1774800" y="2977560"/>
            <a:ext cx="9677160" cy="13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5000" b="1" strike="noStrike" spc="-1" dirty="0" smtClean="0">
                <a:solidFill>
                  <a:srgbClr val="5A3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«</a:t>
            </a:r>
            <a:r>
              <a:rPr lang="ru-RU" sz="5000" b="1" strike="noStrike" spc="-1" dirty="0">
                <a:solidFill>
                  <a:srgbClr val="5A3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Детский сад – Дом </a:t>
            </a:r>
            <a:r>
              <a:rPr lang="ru-RU" sz="5000" b="1" strike="noStrike" spc="-1" dirty="0" smtClean="0">
                <a:solidFill>
                  <a:srgbClr val="5A3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радости: в начале пути»</a:t>
            </a:r>
            <a:endParaRPr lang="ru-RU" sz="5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2341800" y="526680"/>
            <a:ext cx="9506520" cy="10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«Дом радости – это воспитание национальной элиты России»</a:t>
            </a:r>
            <a:endParaRPr lang="ru-RU" sz="2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ru-RU" i="1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Генеральный директор издательства «ТЦ СФЕРА» Т.В. Цветкова</a:t>
            </a:r>
            <a:endParaRPr lang="ru-RU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1998452" y="4827960"/>
            <a:ext cx="9677160" cy="13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5A3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23.05.2018</a:t>
            </a:r>
            <a:endParaRPr lang="ru-RU" sz="2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631880" y="284040"/>
            <a:ext cx="892764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Взаимодействие с семьей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496" y="5601717"/>
            <a:ext cx="4827504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встреча, июнь 2017г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1705" y="5311766"/>
            <a:ext cx="459970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программно-методическом обеспечении</a:t>
            </a:r>
            <a:endParaRPr lang="ru-RU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6" y="2172411"/>
            <a:ext cx="5303599" cy="314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19" y="1378529"/>
            <a:ext cx="5628683" cy="375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993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68780" y="960936"/>
            <a:ext cx="11720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Первые впечатления…</a:t>
            </a:r>
            <a:endParaRPr lang="ru-RU" sz="4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5885" y="2549884"/>
            <a:ext cx="8360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Первые достижения…</a:t>
            </a:r>
            <a:endParaRPr lang="ru-RU" sz="4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31771" y="4174994"/>
            <a:ext cx="8360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Первые </a:t>
            </a:r>
            <a:r>
              <a:rPr lang="ru-RU" sz="4400" b="1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затруднения</a:t>
            </a:r>
            <a:r>
              <a:rPr lang="ru-RU" sz="44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…</a:t>
            </a:r>
            <a:endParaRPr lang="ru-RU" sz="4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93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055" y="237671"/>
            <a:ext cx="11720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Трудовая деятельность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pic>
        <p:nvPicPr>
          <p:cNvPr id="8" name="Рисунок 7" descr="IMG_20180517_084517.jpg"/>
          <p:cNvPicPr>
            <a:picLocks noChangeAspect="1"/>
          </p:cNvPicPr>
          <p:nvPr/>
        </p:nvPicPr>
        <p:blipFill>
          <a:blip r:embed="rId2" cstate="print"/>
          <a:srcRect b="9903"/>
          <a:stretch>
            <a:fillRect/>
          </a:stretch>
        </p:blipFill>
        <p:spPr>
          <a:xfrm>
            <a:off x="6966491" y="1128931"/>
            <a:ext cx="3882683" cy="262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180517_085636.jpg"/>
          <p:cNvPicPr>
            <a:picLocks noChangeAspect="1"/>
          </p:cNvPicPr>
          <p:nvPr/>
        </p:nvPicPr>
        <p:blipFill>
          <a:blip r:embed="rId3" cstate="print"/>
          <a:srcRect l="34369" t="4711"/>
          <a:stretch>
            <a:fillRect/>
          </a:stretch>
        </p:blipFill>
        <p:spPr>
          <a:xfrm>
            <a:off x="8342993" y="2999033"/>
            <a:ext cx="3017733" cy="328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" y="1316182"/>
            <a:ext cx="3786754" cy="2843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_20180517_0846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1280" y="3700602"/>
            <a:ext cx="3709182" cy="278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993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758" y="125129"/>
            <a:ext cx="11720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Трудовая деятельность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pic>
        <p:nvPicPr>
          <p:cNvPr id="4" name="Мой фильм марина - готов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24554" y="1012872"/>
            <a:ext cx="7452000" cy="55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3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055" y="336145"/>
            <a:ext cx="11720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Игровая деятельность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20984" y="1197968"/>
          <a:ext cx="9447237" cy="49191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44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337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entury Gothic" pitchFamily="34" charset="0"/>
                        </a:rPr>
                        <a:t>Виды игр</a:t>
                      </a:r>
                      <a:endParaRPr lang="ru-RU" sz="36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613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3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ru-RU" sz="30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Строительно-конструкторские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8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32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ru-RU" sz="30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Сюжетно-ролевые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800" baseline="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32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ru-RU" sz="30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Театральные игры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800" baseline="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32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ru-RU" sz="30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Дидактические игры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800" baseline="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32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ru-RU" sz="30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Подвижные игры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800" baseline="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30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Музыкально-дидактические игры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800" baseline="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30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Игры-забавы</a:t>
                      </a:r>
                      <a:endParaRPr lang="ru-RU" sz="30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993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055" y="336145"/>
            <a:ext cx="11720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Сюжетно-ролевая игра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pic>
        <p:nvPicPr>
          <p:cNvPr id="7" name="Таня последний вариан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8825" y="1142999"/>
            <a:ext cx="8582701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3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055" y="336145"/>
            <a:ext cx="11720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Хороводные и речевые игры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pic>
        <p:nvPicPr>
          <p:cNvPr id="4" name="Мой фильм Оля готов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79299" y="1216855"/>
            <a:ext cx="7092000" cy="53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3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055" y="336145"/>
            <a:ext cx="11720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Конструктивная деятельность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pic>
        <p:nvPicPr>
          <p:cNvPr id="6" name="Мой фильм совещание - Люд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66757" y="1209822"/>
            <a:ext cx="6912000" cy="51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3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Рисунок 3"/>
          <p:cNvPicPr/>
          <p:nvPr/>
        </p:nvPicPr>
        <p:blipFill>
          <a:blip r:embed="rId2"/>
          <a:stretch/>
        </p:blipFill>
        <p:spPr>
          <a:xfrm>
            <a:off x="8951363" y="3816000"/>
            <a:ext cx="2917080" cy="2621880"/>
          </a:xfrm>
          <a:prstGeom prst="rect">
            <a:avLst/>
          </a:prstGeom>
          <a:ln>
            <a:noFill/>
          </a:ln>
        </p:spPr>
      </p:pic>
      <p:pic>
        <p:nvPicPr>
          <p:cNvPr id="347" name="Picture 5"/>
          <p:cNvPicPr/>
          <p:nvPr/>
        </p:nvPicPr>
        <p:blipFill>
          <a:blip r:embed="rId3" cstate="print"/>
          <a:stretch/>
        </p:blipFill>
        <p:spPr>
          <a:xfrm rot="21226200">
            <a:off x="1631695" y="77800"/>
            <a:ext cx="1551155" cy="215566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46383" y="575295"/>
            <a:ext cx="11720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ПРИГЛАШАЕМ…</a:t>
            </a:r>
            <a:endParaRPr lang="ru-RU" sz="4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652" y="1946752"/>
            <a:ext cx="70702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К общению…</a:t>
            </a:r>
            <a:endParaRPr lang="ru-RU" sz="4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4379" y="2842638"/>
            <a:ext cx="58901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К познанию…</a:t>
            </a:r>
            <a:endParaRPr lang="ru-RU" sz="4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9925" y="3805353"/>
            <a:ext cx="6028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К развитию…</a:t>
            </a:r>
            <a:endParaRPr lang="ru-RU" sz="4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4542" y="5046833"/>
            <a:ext cx="5542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К радости…</a:t>
            </a:r>
            <a:endParaRPr lang="ru-RU" sz="4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589120" y="2514600"/>
            <a:ext cx="8914680" cy="22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9" name="Рисунок 328"/>
          <p:cNvPicPr/>
          <p:nvPr/>
        </p:nvPicPr>
        <p:blipFill>
          <a:blip r:embed="rId2"/>
          <a:stretch/>
        </p:blipFill>
        <p:spPr>
          <a:xfrm>
            <a:off x="1728000" y="870840"/>
            <a:ext cx="10227240" cy="575280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216000" y="144000"/>
            <a:ext cx="11975760" cy="80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400" b="1" strike="noStrike" spc="-1" dirty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Сайт ФИРО. Программы дошкольного образования </a:t>
            </a:r>
            <a:endParaRPr lang="ru-RU" sz="34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891800" y="419760"/>
            <a:ext cx="938580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Александр Григорьевич </a:t>
            </a:r>
            <a:r>
              <a:rPr lang="ru-RU" sz="4000" b="1" strike="noStrike" spc="-1" dirty="0" err="1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Асмо́лов</a:t>
            </a:r>
            <a:r>
              <a:rPr lang="ru-RU" sz="4000" b="0" strike="noStrike" spc="-1" dirty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461165" y="1223857"/>
            <a:ext cx="7346476" cy="53570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0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Российский психолог, политик и учёный </a:t>
            </a:r>
          </a:p>
          <a:p>
            <a:pPr algn="just">
              <a:lnSpc>
                <a:spcPct val="100000"/>
              </a:lnSpc>
            </a:pPr>
            <a:endParaRPr lang="ru-RU" sz="800" b="0" strike="noStrike" spc="-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0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Академик Российской академии образования</a:t>
            </a:r>
          </a:p>
          <a:p>
            <a:pPr algn="just">
              <a:lnSpc>
                <a:spcPct val="100000"/>
              </a:lnSpc>
            </a:pPr>
            <a:endParaRPr lang="ru-RU" sz="800" b="0" strike="noStrike" spc="-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0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Член Президиума Российской академии образования</a:t>
            </a:r>
          </a:p>
          <a:p>
            <a:pPr algn="just">
              <a:lnSpc>
                <a:spcPct val="100000"/>
              </a:lnSpc>
            </a:pPr>
            <a:endParaRPr lang="ru-RU" sz="800" b="0" strike="noStrike" spc="-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0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Заведующий кафедрой психологии личности факультета психологии МГУ имени Ломоносова</a:t>
            </a:r>
          </a:p>
          <a:p>
            <a:pPr algn="just">
              <a:lnSpc>
                <a:spcPct val="100000"/>
              </a:lnSpc>
            </a:pPr>
            <a:endParaRPr lang="ru-RU" sz="800" b="0" strike="noStrike" spc="-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0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Директор Федерального государственного автономного учреждения «Федеральный институт развития образования» (ФИРО) </a:t>
            </a:r>
          </a:p>
          <a:p>
            <a:pPr algn="just">
              <a:lnSpc>
                <a:spcPct val="100000"/>
              </a:lnSpc>
            </a:pPr>
            <a:endParaRPr lang="ru-RU" sz="800" b="0" strike="noStrike" spc="-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Председатель рабочей группы по разработке ФГОС ДО</a:t>
            </a:r>
            <a:endParaRPr lang="ru-RU" sz="2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333" name="Рисунок 2"/>
          <p:cNvPicPr/>
          <p:nvPr/>
        </p:nvPicPr>
        <p:blipFill>
          <a:blip r:embed="rId2"/>
          <a:srcRect l="12517" r="12649"/>
          <a:stretch/>
        </p:blipFill>
        <p:spPr>
          <a:xfrm>
            <a:off x="536414" y="2140238"/>
            <a:ext cx="3748320" cy="283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3391906" y="337127"/>
            <a:ext cx="8632094" cy="907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Наталья Михайловна Крылова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504000" y="2160000"/>
            <a:ext cx="1152000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6" name="Рисунок 3"/>
          <p:cNvPicPr/>
          <p:nvPr/>
        </p:nvPicPr>
        <p:blipFill>
          <a:blip r:embed="rId2"/>
          <a:stretch/>
        </p:blipFill>
        <p:spPr>
          <a:xfrm>
            <a:off x="1691626" y="179640"/>
            <a:ext cx="1700280" cy="15278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4"/>
          <p:cNvPicPr/>
          <p:nvPr/>
        </p:nvPicPr>
        <p:blipFill>
          <a:blip r:embed="rId3"/>
          <a:srcRect r="21674"/>
          <a:stretch/>
        </p:blipFill>
        <p:spPr>
          <a:xfrm>
            <a:off x="504000" y="1707480"/>
            <a:ext cx="3180966" cy="216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890655" y="1980657"/>
            <a:ext cx="68421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Автор программы «Детский сад - Дом радости»</a:t>
            </a:r>
          </a:p>
          <a:p>
            <a:pPr algn="just"/>
            <a:endParaRPr lang="ru-RU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Кандидат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педагогических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наук</a:t>
            </a:r>
          </a:p>
          <a:p>
            <a:pPr lvl="0" algn="just">
              <a:spcAft>
                <a:spcPts val="0"/>
              </a:spcAft>
            </a:pPr>
            <a:endParaRPr lang="ru-RU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Президент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АНО «Дом радости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»</a:t>
            </a:r>
          </a:p>
          <a:p>
            <a:pPr lvl="0" algn="just">
              <a:spcAft>
                <a:spcPts val="0"/>
              </a:spcAft>
            </a:pPr>
            <a:endParaRPr lang="ru-RU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Доцент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кафедры дошкольной педагогики и психологии Пермского государственного гуманитарно-педагогического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университета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2" r="612"/>
          <a:stretch/>
        </p:blipFill>
        <p:spPr>
          <a:xfrm>
            <a:off x="962615" y="4157947"/>
            <a:ext cx="3756413" cy="233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3602182" y="489658"/>
            <a:ext cx="8421818" cy="907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Валентина Тарасовна Иванова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504000" y="2160000"/>
            <a:ext cx="1152000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6" name="Рисунок 3"/>
          <p:cNvPicPr/>
          <p:nvPr/>
        </p:nvPicPr>
        <p:blipFill>
          <a:blip r:embed="rId2"/>
          <a:stretch/>
        </p:blipFill>
        <p:spPr>
          <a:xfrm>
            <a:off x="1691626" y="179640"/>
            <a:ext cx="1700280" cy="152784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23" y="1983179"/>
            <a:ext cx="2730263" cy="377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37332" y="2441771"/>
            <a:ext cx="6638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Воспитатель-новатор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, имела незаконченное высшее образование на историческом факультете Ленинградского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государственного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педагогического института им. А.И. Герцена</a:t>
            </a:r>
          </a:p>
        </p:txBody>
      </p:sp>
    </p:spTree>
    <p:extLst>
      <p:ext uri="{BB962C8B-B14F-4D97-AF65-F5344CB8AC3E}">
        <p14:creationId xmlns:p14="http://schemas.microsoft.com/office/powerpoint/2010/main" val="2281087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638795" y="300731"/>
            <a:ext cx="10030691" cy="1292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Программно-методическое </a:t>
            </a: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обеспечение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" y="1944803"/>
            <a:ext cx="5050972" cy="378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2422567"/>
            <a:ext cx="5122224" cy="384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2"/>
          <p:cNvPicPr/>
          <p:nvPr/>
        </p:nvPicPr>
        <p:blipFill>
          <a:blip r:embed="rId2"/>
          <a:stretch/>
        </p:blipFill>
        <p:spPr>
          <a:xfrm>
            <a:off x="1163323" y="1266093"/>
            <a:ext cx="3282067" cy="221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2" name="CustomShape 1"/>
          <p:cNvSpPr/>
          <p:nvPr/>
        </p:nvSpPr>
        <p:spPr>
          <a:xfrm>
            <a:off x="1296692" y="263520"/>
            <a:ext cx="10391760" cy="817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Обучение </a:t>
            </a: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на </a:t>
            </a:r>
            <a:r>
              <a:rPr lang="ru-RU" sz="4000" b="1" strike="noStrike" spc="-1" dirty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авторских курсах </a:t>
            </a:r>
            <a:endParaRPr lang="ru-RU" sz="40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88" y="970671"/>
            <a:ext cx="3694807" cy="277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Крылова и мы_апрель 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126" y="4220309"/>
            <a:ext cx="4110961" cy="228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708863" y="6188124"/>
            <a:ext cx="2861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Апрель, 2018</a:t>
            </a:r>
            <a:endParaRPr lang="ru-RU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2874" y="3510712"/>
            <a:ext cx="3784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Март-апрель, 2017</a:t>
            </a:r>
            <a:endParaRPr lang="ru-RU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71567" y="3712544"/>
            <a:ext cx="2861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Сентябрь, 2017</a:t>
            </a:r>
            <a:endParaRPr lang="ru-RU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pic>
        <p:nvPicPr>
          <p:cNvPr id="12" name="Рисунок 11" descr="Крылова и мы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774" y="3967089"/>
            <a:ext cx="4309456" cy="214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689908" y="109999"/>
            <a:ext cx="892764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Развивающая предметно-пространственная среда </a:t>
            </a:r>
            <a:r>
              <a:rPr lang="ru-RU" sz="4000" b="1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ru-RU" sz="4000" b="0" strike="noStrike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Рисунок 5" descr="гр. 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63" y="1611235"/>
            <a:ext cx="9158068" cy="506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гр. 13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08" y="1533378"/>
            <a:ext cx="10169157" cy="517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гр. 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140" y="1504060"/>
            <a:ext cx="10218059" cy="517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гр. 152.JPG"/>
          <p:cNvPicPr>
            <a:picLocks noChangeAspect="1"/>
          </p:cNvPicPr>
          <p:nvPr/>
        </p:nvPicPr>
        <p:blipFill>
          <a:blip r:embed="rId5"/>
          <a:srcRect t="6246"/>
          <a:stretch>
            <a:fillRect/>
          </a:stretch>
        </p:blipFill>
        <p:spPr>
          <a:xfrm>
            <a:off x="1642120" y="1440989"/>
            <a:ext cx="10245079" cy="522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3" y="3284753"/>
            <a:ext cx="3305961" cy="330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3" name="CustomShape 1"/>
          <p:cNvSpPr/>
          <p:nvPr/>
        </p:nvSpPr>
        <p:spPr>
          <a:xfrm>
            <a:off x="1631880" y="284040"/>
            <a:ext cx="8927640" cy="10805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pc="-1" dirty="0" smtClean="0">
                <a:solidFill>
                  <a:srgbClr val="874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Конструктор детский из дерева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30" y="1364566"/>
            <a:ext cx="3650764" cy="324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237008"/>
            <a:ext cx="2574388" cy="80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1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Настольный –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1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 </a:t>
            </a:r>
            <a:r>
              <a:rPr lang="ru-RU" sz="21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элементов </a:t>
            </a:r>
            <a:endParaRPr lang="ru-RU" sz="2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3" y="1313604"/>
            <a:ext cx="3899775" cy="233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52" y="3629962"/>
            <a:ext cx="3716632" cy="281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32219" y="5285833"/>
            <a:ext cx="279094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Напольный –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390 </a:t>
            </a: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элементов </a:t>
            </a:r>
            <a:endParaRPr lang="ru-RU" sz="2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228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243</Words>
  <Application>Microsoft Office PowerPoint</Application>
  <PresentationFormat>Широкоэкранный</PresentationFormat>
  <Paragraphs>76</Paragraphs>
  <Slides>18</Slides>
  <Notes>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Пользователь Windows</cp:lastModifiedBy>
  <cp:revision>49</cp:revision>
  <dcterms:created xsi:type="dcterms:W3CDTF">2017-07-03T11:16:55Z</dcterms:created>
  <dcterms:modified xsi:type="dcterms:W3CDTF">2018-06-04T08:43:15Z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