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6" r:id="rId4"/>
    <p:sldId id="258" r:id="rId5"/>
    <p:sldId id="260" r:id="rId6"/>
    <p:sldId id="261" r:id="rId7"/>
    <p:sldId id="276" r:id="rId8"/>
    <p:sldId id="262" r:id="rId9"/>
    <p:sldId id="268" r:id="rId10"/>
    <p:sldId id="269" r:id="rId11"/>
    <p:sldId id="275" r:id="rId12"/>
    <p:sldId id="270" r:id="rId13"/>
    <p:sldId id="264" r:id="rId14"/>
    <p:sldId id="277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99"/>
    <a:srgbClr val="FFFFFF"/>
    <a:srgbClr val="0000CC"/>
    <a:srgbClr val="0000FF"/>
    <a:srgbClr val="FF00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9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0CE6D-677F-4D59-87D5-CCD71A9B2C23}" type="doc">
      <dgm:prSet loTypeId="urn:microsoft.com/office/officeart/2005/8/layout/vList3#1" loCatId="list" qsTypeId="urn:microsoft.com/office/officeart/2005/8/quickstyle/simple1" qsCatId="simple" csTypeId="urn:microsoft.com/office/officeart/2005/8/colors/accent1_3" csCatId="accent1" phldr="1"/>
      <dgm:spPr/>
    </dgm:pt>
    <dgm:pt modelId="{8736B423-6645-4D9E-A5E8-C37AC980A756}">
      <dgm:prSet phldrT="[Текст]" custT="1"/>
      <dgm:spPr>
        <a:ln>
          <a:bevel/>
        </a:ln>
        <a:effectLst>
          <a:softEdge rad="317500"/>
        </a:effectLst>
      </dgm:spPr>
      <dgm:t>
        <a:bodyPr/>
        <a:lstStyle/>
        <a:p>
          <a:r>
            <a:rPr lang="ru-RU" sz="4000" b="0" i="0" dirty="0" smtClean="0">
              <a:solidFill>
                <a:srgbClr val="000099"/>
              </a:solidFill>
              <a:latin typeface="Arial Narrow" pitchFamily="34" charset="0"/>
            </a:rPr>
            <a:t>ФОРМА</a:t>
          </a:r>
          <a:endParaRPr lang="ru-RU" sz="4000" b="0" i="0" dirty="0">
            <a:solidFill>
              <a:srgbClr val="000099"/>
            </a:solidFill>
            <a:latin typeface="Arial Narrow" pitchFamily="34" charset="0"/>
          </a:endParaRPr>
        </a:p>
      </dgm:t>
    </dgm:pt>
    <dgm:pt modelId="{968491B3-E27A-431F-BE50-4BD782AB8D2A}" type="parTrans" cxnId="{67C83010-1DE6-4E04-8AFD-33207ED54E45}">
      <dgm:prSet/>
      <dgm:spPr/>
      <dgm:t>
        <a:bodyPr/>
        <a:lstStyle/>
        <a:p>
          <a:endParaRPr lang="ru-RU"/>
        </a:p>
      </dgm:t>
    </dgm:pt>
    <dgm:pt modelId="{84296889-156A-4F21-8F34-E1075F6BEB95}" type="sibTrans" cxnId="{67C83010-1DE6-4E04-8AFD-33207ED54E45}">
      <dgm:prSet/>
      <dgm:spPr/>
      <dgm:t>
        <a:bodyPr/>
        <a:lstStyle/>
        <a:p>
          <a:endParaRPr lang="ru-RU"/>
        </a:p>
      </dgm:t>
    </dgm:pt>
    <dgm:pt modelId="{C8C6DEB4-8B07-43FD-A118-F12A00D7A870}">
      <dgm:prSet phldrT="[Текст]" custT="1"/>
      <dgm:spPr>
        <a:solidFill>
          <a:schemeClr val="accent1">
            <a:shade val="80000"/>
            <a:hueOff val="51041"/>
            <a:satOff val="-732"/>
            <a:lumOff val="4269"/>
          </a:schemeClr>
        </a:solidFill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99"/>
              </a:solidFill>
              <a:latin typeface="Arial Narrow" pitchFamily="34" charset="0"/>
            </a:rPr>
            <a:t>ВЕЛИЧИНА</a:t>
          </a:r>
          <a:endParaRPr lang="ru-RU" sz="4000" dirty="0">
            <a:solidFill>
              <a:srgbClr val="000099"/>
            </a:solidFill>
            <a:latin typeface="Arial Narrow" pitchFamily="34" charset="0"/>
          </a:endParaRPr>
        </a:p>
      </dgm:t>
    </dgm:pt>
    <dgm:pt modelId="{F1225CE2-1D47-41EE-97F0-86977C7DE25D}" type="parTrans" cxnId="{AB322E5B-037D-4B16-968E-04608CC21D29}">
      <dgm:prSet/>
      <dgm:spPr/>
      <dgm:t>
        <a:bodyPr/>
        <a:lstStyle/>
        <a:p>
          <a:endParaRPr lang="ru-RU"/>
        </a:p>
      </dgm:t>
    </dgm:pt>
    <dgm:pt modelId="{ED1773FE-B5A9-44CE-9DFB-8048567ED15A}" type="sibTrans" cxnId="{AB322E5B-037D-4B16-968E-04608CC21D29}">
      <dgm:prSet/>
      <dgm:spPr/>
      <dgm:t>
        <a:bodyPr/>
        <a:lstStyle/>
        <a:p>
          <a:endParaRPr lang="ru-RU"/>
        </a:p>
      </dgm:t>
    </dgm:pt>
    <dgm:pt modelId="{697B533A-EF01-4DED-B008-38D646710E79}">
      <dgm:prSet phldrT="[Текст]" custT="1"/>
      <dgm:spPr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99"/>
              </a:solidFill>
              <a:latin typeface="Arial Narrow" pitchFamily="34" charset="0"/>
            </a:rPr>
            <a:t>ТЕКСТУРА</a:t>
          </a:r>
          <a:endParaRPr lang="ru-RU" sz="4000" dirty="0">
            <a:solidFill>
              <a:srgbClr val="000099"/>
            </a:solidFill>
            <a:latin typeface="Arial Narrow" pitchFamily="34" charset="0"/>
          </a:endParaRPr>
        </a:p>
      </dgm:t>
    </dgm:pt>
    <dgm:pt modelId="{DBC0D2C6-27F4-4B78-949D-B63608AB0A7C}" type="parTrans" cxnId="{60A1D96A-12C3-440A-A02B-01E293425921}">
      <dgm:prSet/>
      <dgm:spPr/>
      <dgm:t>
        <a:bodyPr/>
        <a:lstStyle/>
        <a:p>
          <a:endParaRPr lang="ru-RU"/>
        </a:p>
      </dgm:t>
    </dgm:pt>
    <dgm:pt modelId="{E484CE43-1AB8-4EFA-81AE-F87A0C62326C}" type="sibTrans" cxnId="{60A1D96A-12C3-440A-A02B-01E293425921}">
      <dgm:prSet/>
      <dgm:spPr/>
      <dgm:t>
        <a:bodyPr/>
        <a:lstStyle/>
        <a:p>
          <a:endParaRPr lang="ru-RU"/>
        </a:p>
      </dgm:t>
    </dgm:pt>
    <dgm:pt modelId="{FE1BDF61-0D7D-440B-B25F-B9C916CB250C}">
      <dgm:prSet phldrT="[Текст]" custT="1"/>
      <dgm:spPr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99"/>
              </a:solidFill>
              <a:latin typeface="Arial Narrow" pitchFamily="34" charset="0"/>
            </a:rPr>
            <a:t>СДАВЛИВАЕМОСТЬ</a:t>
          </a:r>
          <a:endParaRPr lang="ru-RU" sz="4000" dirty="0">
            <a:solidFill>
              <a:srgbClr val="000099"/>
            </a:solidFill>
            <a:latin typeface="Arial Narrow" pitchFamily="34" charset="0"/>
          </a:endParaRPr>
        </a:p>
      </dgm:t>
    </dgm:pt>
    <dgm:pt modelId="{03F95457-6127-41E6-A650-2E78E188395D}" type="parTrans" cxnId="{B82DD91E-82A2-4D41-8E33-4C8804556909}">
      <dgm:prSet/>
      <dgm:spPr/>
      <dgm:t>
        <a:bodyPr/>
        <a:lstStyle/>
        <a:p>
          <a:endParaRPr lang="ru-RU"/>
        </a:p>
      </dgm:t>
    </dgm:pt>
    <dgm:pt modelId="{7BB42F9D-0F70-46C9-99F6-6DD4D2ED234F}" type="sibTrans" cxnId="{B82DD91E-82A2-4D41-8E33-4C8804556909}">
      <dgm:prSet/>
      <dgm:spPr/>
      <dgm:t>
        <a:bodyPr/>
        <a:lstStyle/>
        <a:p>
          <a:endParaRPr lang="ru-RU"/>
        </a:p>
      </dgm:t>
    </dgm:pt>
    <dgm:pt modelId="{FC8DFEB3-17B0-499A-958B-BAC815B2C77F}">
      <dgm:prSet phldrT="[Текст]" custT="1"/>
      <dgm:spPr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99"/>
              </a:solidFill>
              <a:latin typeface="Arial Narrow" pitchFamily="34" charset="0"/>
            </a:rPr>
            <a:t>ВЕС</a:t>
          </a:r>
          <a:endParaRPr lang="ru-RU" sz="4000" dirty="0">
            <a:solidFill>
              <a:srgbClr val="000099"/>
            </a:solidFill>
            <a:latin typeface="Arial Narrow" pitchFamily="34" charset="0"/>
          </a:endParaRPr>
        </a:p>
      </dgm:t>
    </dgm:pt>
    <dgm:pt modelId="{C3615517-70FA-458F-87ED-E8B357DFB10D}" type="parTrans" cxnId="{43FF9699-932A-4DF9-83C7-F2ACFC1C4BF8}">
      <dgm:prSet/>
      <dgm:spPr/>
      <dgm:t>
        <a:bodyPr/>
        <a:lstStyle/>
        <a:p>
          <a:endParaRPr lang="ru-RU"/>
        </a:p>
      </dgm:t>
    </dgm:pt>
    <dgm:pt modelId="{AB8E7388-05AB-431E-9F33-A13A7692B662}" type="sibTrans" cxnId="{43FF9699-932A-4DF9-83C7-F2ACFC1C4BF8}">
      <dgm:prSet/>
      <dgm:spPr/>
      <dgm:t>
        <a:bodyPr/>
        <a:lstStyle/>
        <a:p>
          <a:endParaRPr lang="ru-RU"/>
        </a:p>
      </dgm:t>
    </dgm:pt>
    <dgm:pt modelId="{44EA8B85-2E91-46BB-9D78-297DC77B23A5}">
      <dgm:prSet phldrT="[Текст]" custT="1"/>
      <dgm:spPr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99"/>
              </a:solidFill>
              <a:latin typeface="Arial Narrow" pitchFamily="34" charset="0"/>
            </a:rPr>
            <a:t>ТЕМПЕРАТУРА</a:t>
          </a:r>
          <a:endParaRPr lang="ru-RU" sz="4000" dirty="0">
            <a:solidFill>
              <a:srgbClr val="000099"/>
            </a:solidFill>
            <a:latin typeface="Arial Narrow" pitchFamily="34" charset="0"/>
          </a:endParaRPr>
        </a:p>
      </dgm:t>
    </dgm:pt>
    <dgm:pt modelId="{AEEA62A3-7A62-4128-89DC-B8CC7DAE6066}" type="parTrans" cxnId="{749D414D-16F0-4A27-8481-11C506BB85DD}">
      <dgm:prSet/>
      <dgm:spPr/>
      <dgm:t>
        <a:bodyPr/>
        <a:lstStyle/>
        <a:p>
          <a:endParaRPr lang="ru-RU"/>
        </a:p>
      </dgm:t>
    </dgm:pt>
    <dgm:pt modelId="{B1BE4849-A057-41B8-B74C-5E5D463A4E44}" type="sibTrans" cxnId="{749D414D-16F0-4A27-8481-11C506BB85DD}">
      <dgm:prSet/>
      <dgm:spPr/>
      <dgm:t>
        <a:bodyPr/>
        <a:lstStyle/>
        <a:p>
          <a:endParaRPr lang="ru-RU"/>
        </a:p>
      </dgm:t>
    </dgm:pt>
    <dgm:pt modelId="{ADF6FBFA-EBC9-414F-94FA-F9C2A3AD7AA0}">
      <dgm:prSet phldrT="[Текст]"/>
      <dgm:spPr>
        <a:effectLst>
          <a:softEdge rad="317500"/>
        </a:effectLst>
      </dgm:spPr>
      <dgm:t>
        <a:bodyPr/>
        <a:lstStyle/>
        <a:p>
          <a:endParaRPr lang="ru-RU" dirty="0"/>
        </a:p>
      </dgm:t>
    </dgm:pt>
    <dgm:pt modelId="{0E0AAD3E-5C73-45E5-B1E6-AFF241FFECCE}" type="parTrans" cxnId="{807CCA30-236F-43E3-9E93-BF7A2059E2F0}">
      <dgm:prSet/>
      <dgm:spPr/>
      <dgm:t>
        <a:bodyPr/>
        <a:lstStyle/>
        <a:p>
          <a:endParaRPr lang="ru-RU"/>
        </a:p>
      </dgm:t>
    </dgm:pt>
    <dgm:pt modelId="{02758D8A-5E16-49D5-A3C1-7C213860C360}" type="sibTrans" cxnId="{807CCA30-236F-43E3-9E93-BF7A2059E2F0}">
      <dgm:prSet/>
      <dgm:spPr/>
      <dgm:t>
        <a:bodyPr/>
        <a:lstStyle/>
        <a:p>
          <a:endParaRPr lang="ru-RU"/>
        </a:p>
      </dgm:t>
    </dgm:pt>
    <dgm:pt modelId="{A9CEF21B-691B-4143-83C3-AD6DE081A621}" type="pres">
      <dgm:prSet presAssocID="{19D0CE6D-677F-4D59-87D5-CCD71A9B2C23}" presName="linearFlow" presStyleCnt="0">
        <dgm:presLayoutVars>
          <dgm:dir/>
          <dgm:resizeHandles val="exact"/>
        </dgm:presLayoutVars>
      </dgm:prSet>
      <dgm:spPr/>
    </dgm:pt>
    <dgm:pt modelId="{FB9E2D4E-C731-4444-8077-9F67A6EB083E}" type="pres">
      <dgm:prSet presAssocID="{8736B423-6645-4D9E-A5E8-C37AC980A756}" presName="composite" presStyleCnt="0"/>
      <dgm:spPr/>
    </dgm:pt>
    <dgm:pt modelId="{05F3FBB4-751F-4095-9DB2-51D46BDC8436}" type="pres">
      <dgm:prSet presAssocID="{8736B423-6645-4D9E-A5E8-C37AC980A756}" presName="imgShp" presStyleLbl="fgImgPlace1" presStyleIdx="0" presStyleCnt="7" custScaleX="189818" custScaleY="111960" custLinFactNeighborX="-2765" custLinFactNeighborY="4825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effectLst>
          <a:glow rad="139700">
            <a:schemeClr val="accent1">
              <a:satMod val="175000"/>
              <a:alpha val="40000"/>
            </a:schemeClr>
          </a:glow>
          <a:softEdge rad="12700"/>
        </a:effectLst>
      </dgm:spPr>
      <dgm:t>
        <a:bodyPr/>
        <a:lstStyle/>
        <a:p>
          <a:endParaRPr lang="ru-RU"/>
        </a:p>
      </dgm:t>
    </dgm:pt>
    <dgm:pt modelId="{142272EB-AE85-44B8-AC9F-E1F6E995E205}" type="pres">
      <dgm:prSet presAssocID="{8736B423-6645-4D9E-A5E8-C37AC980A756}" presName="txShp" presStyleLbl="node1" presStyleIdx="0" presStyleCnt="7" custLinFactNeighborX="-1872" custLinFactNeighborY="-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6CEC0-225E-4436-9858-E1A342DC0D05}" type="pres">
      <dgm:prSet presAssocID="{84296889-156A-4F21-8F34-E1075F6BEB95}" presName="spacing" presStyleCnt="0"/>
      <dgm:spPr/>
    </dgm:pt>
    <dgm:pt modelId="{BE548E27-E9AA-4676-BED3-4BA1BCB52A6A}" type="pres">
      <dgm:prSet presAssocID="{C8C6DEB4-8B07-43FD-A118-F12A00D7A870}" presName="composite" presStyleCnt="0"/>
      <dgm:spPr/>
    </dgm:pt>
    <dgm:pt modelId="{B8F82C18-A262-4489-A3BF-0CC46312AE24}" type="pres">
      <dgm:prSet presAssocID="{C8C6DEB4-8B07-43FD-A118-F12A00D7A870}" presName="imgShp" presStyleLbl="fgImgPlace1" presStyleIdx="1" presStyleCnt="7" custScaleX="178916" custScaleY="96638" custLinFactNeighborX="-5490" custLinFactNeighborY="8326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6FBDE412-53C0-4536-8E42-9C73B69AE5AC}" type="pres">
      <dgm:prSet presAssocID="{C8C6DEB4-8B07-43FD-A118-F12A00D7A870}" presName="txShp" presStyleLbl="node1" presStyleIdx="1" presStyleCnt="7" custLinFactNeighborX="-89" custLinFactNeighborY="-4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3AAFE-2ADC-4B85-98C5-BE04B8C00FCA}" type="pres">
      <dgm:prSet presAssocID="{ED1773FE-B5A9-44CE-9DFB-8048567ED15A}" presName="spacing" presStyleCnt="0"/>
      <dgm:spPr/>
    </dgm:pt>
    <dgm:pt modelId="{1789A95E-4656-4856-AE09-D1B24870B909}" type="pres">
      <dgm:prSet presAssocID="{697B533A-EF01-4DED-B008-38D646710E79}" presName="composite" presStyleCnt="0"/>
      <dgm:spPr/>
    </dgm:pt>
    <dgm:pt modelId="{96715863-CC49-40F4-B5DD-997B3128E02D}" type="pres">
      <dgm:prSet presAssocID="{697B533A-EF01-4DED-B008-38D646710E79}" presName="imgShp" presStyleLbl="fgImgPlace1" presStyleIdx="2" presStyleCnt="7" custScaleX="176385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</dgm:pt>
    <dgm:pt modelId="{956F147E-892E-44CA-A9C9-7EE84D2398F1}" type="pres">
      <dgm:prSet presAssocID="{697B533A-EF01-4DED-B008-38D646710E79}" presName="txShp" presStyleLbl="node1" presStyleIdx="2" presStyleCnt="7" custLinFactNeighborX="3173" custLinFactNeighborY="14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C9830-5097-41D8-B1F9-8D0D30212799}" type="pres">
      <dgm:prSet presAssocID="{E484CE43-1AB8-4EFA-81AE-F87A0C62326C}" presName="spacing" presStyleCnt="0"/>
      <dgm:spPr/>
    </dgm:pt>
    <dgm:pt modelId="{3A29BD5E-EF32-4B76-8D33-D1B929D85B5A}" type="pres">
      <dgm:prSet presAssocID="{FE1BDF61-0D7D-440B-B25F-B9C916CB250C}" presName="composite" presStyleCnt="0"/>
      <dgm:spPr/>
    </dgm:pt>
    <dgm:pt modelId="{889D3A62-8DB5-45E5-A575-2740F7E3DAED}" type="pres">
      <dgm:prSet presAssocID="{FE1BDF61-0D7D-440B-B25F-B9C916CB250C}" presName="imgShp" presStyleLbl="fgImgPlace1" presStyleIdx="3" presStyleCnt="7" custScaleX="165641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</dgm:pt>
    <dgm:pt modelId="{54E72D99-6C43-4BA2-A8F1-0B8B39EA3C86}" type="pres">
      <dgm:prSet presAssocID="{FE1BDF61-0D7D-440B-B25F-B9C916CB250C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CCAA2-0A38-4165-8392-779830B14B7A}" type="pres">
      <dgm:prSet presAssocID="{7BB42F9D-0F70-46C9-99F6-6DD4D2ED234F}" presName="spacing" presStyleCnt="0"/>
      <dgm:spPr/>
    </dgm:pt>
    <dgm:pt modelId="{1C4974DD-9063-4C28-BA66-EC021D70DBBA}" type="pres">
      <dgm:prSet presAssocID="{FC8DFEB3-17B0-499A-958B-BAC815B2C77F}" presName="composite" presStyleCnt="0"/>
      <dgm:spPr/>
    </dgm:pt>
    <dgm:pt modelId="{82D1DED8-5ED6-47E1-9930-D754B1867EB9}" type="pres">
      <dgm:prSet presAssocID="{FC8DFEB3-17B0-499A-958B-BAC815B2C77F}" presName="imgShp" presStyleLbl="fgImgPlace1" presStyleIdx="4" presStyleCnt="7" custScaleX="168510" custScaleY="122553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</dgm:pt>
    <dgm:pt modelId="{91C82C9D-9997-4F61-8227-E03B07715DC5}" type="pres">
      <dgm:prSet presAssocID="{FC8DFEB3-17B0-499A-958B-BAC815B2C77F}" presName="txShp" presStyleLbl="node1" presStyleIdx="4" presStyleCnt="7" custLinFactNeighborX="-1324" custLinFactNeighborY="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313DA-6046-45FB-AB6D-641D6E34F8DF}" type="pres">
      <dgm:prSet presAssocID="{AB8E7388-05AB-431E-9F33-A13A7692B662}" presName="spacing" presStyleCnt="0"/>
      <dgm:spPr/>
    </dgm:pt>
    <dgm:pt modelId="{8B5138D2-67CF-418B-A59C-42E756A59D3A}" type="pres">
      <dgm:prSet presAssocID="{44EA8B85-2E91-46BB-9D78-297DC77B23A5}" presName="composite" presStyleCnt="0"/>
      <dgm:spPr/>
    </dgm:pt>
    <dgm:pt modelId="{2ADE113C-2E1D-4192-8191-9580700A68D0}" type="pres">
      <dgm:prSet presAssocID="{44EA8B85-2E91-46BB-9D78-297DC77B23A5}" presName="imgShp" presStyleLbl="fgImgPlace1" presStyleIdx="5" presStyleCnt="7" custScaleX="171393" custScaleY="122898" custLinFactNeighborX="8543" custLinFactNeighborY="1685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</dgm:pt>
    <dgm:pt modelId="{3602822C-C5D8-4DE4-BF35-50238A9EF4D0}" type="pres">
      <dgm:prSet presAssocID="{44EA8B85-2E91-46BB-9D78-297DC77B23A5}" presName="txShp" presStyleLbl="node1" presStyleIdx="5" presStyleCnt="7" custLinFactNeighborX="2126" custLinFactNeighborY="1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186C5-3F28-47C0-80C9-B029C27694D2}" type="pres">
      <dgm:prSet presAssocID="{B1BE4849-A057-41B8-B74C-5E5D463A4E44}" presName="spacing" presStyleCnt="0"/>
      <dgm:spPr/>
    </dgm:pt>
    <dgm:pt modelId="{5952C79F-D887-487B-92F0-9283577D2F3D}" type="pres">
      <dgm:prSet presAssocID="{ADF6FBFA-EBC9-414F-94FA-F9C2A3AD7AA0}" presName="composite" presStyleCnt="0"/>
      <dgm:spPr/>
    </dgm:pt>
    <dgm:pt modelId="{D8E29A07-E047-44A8-8EBE-E5FDB9566156}" type="pres">
      <dgm:prSet presAssocID="{ADF6FBFA-EBC9-414F-94FA-F9C2A3AD7AA0}" presName="imgShp" presStyleLbl="fgImgPlace1" presStyleIdx="6" presStyleCnt="7" custScaleX="174229" custScaleY="119690" custLinFactNeighborX="8543" custLinFactNeighborY="355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46A716-DCC0-4C4D-9C05-49A7350D345B}" type="pres">
      <dgm:prSet presAssocID="{ADF6FBFA-EBC9-414F-94FA-F9C2A3AD7AA0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CCA30-236F-43E3-9E93-BF7A2059E2F0}" srcId="{19D0CE6D-677F-4D59-87D5-CCD71A9B2C23}" destId="{ADF6FBFA-EBC9-414F-94FA-F9C2A3AD7AA0}" srcOrd="6" destOrd="0" parTransId="{0E0AAD3E-5C73-45E5-B1E6-AFF241FFECCE}" sibTransId="{02758D8A-5E16-49D5-A3C1-7C213860C360}"/>
    <dgm:cxn modelId="{60A1D96A-12C3-440A-A02B-01E293425921}" srcId="{19D0CE6D-677F-4D59-87D5-CCD71A9B2C23}" destId="{697B533A-EF01-4DED-B008-38D646710E79}" srcOrd="2" destOrd="0" parTransId="{DBC0D2C6-27F4-4B78-949D-B63608AB0A7C}" sibTransId="{E484CE43-1AB8-4EFA-81AE-F87A0C62326C}"/>
    <dgm:cxn modelId="{02EEB5DD-5C81-4AF0-877F-FFECE45BD11E}" type="presOf" srcId="{697B533A-EF01-4DED-B008-38D646710E79}" destId="{956F147E-892E-44CA-A9C9-7EE84D2398F1}" srcOrd="0" destOrd="0" presId="urn:microsoft.com/office/officeart/2005/8/layout/vList3#1"/>
    <dgm:cxn modelId="{B82DD91E-82A2-4D41-8E33-4C8804556909}" srcId="{19D0CE6D-677F-4D59-87D5-CCD71A9B2C23}" destId="{FE1BDF61-0D7D-440B-B25F-B9C916CB250C}" srcOrd="3" destOrd="0" parTransId="{03F95457-6127-41E6-A650-2E78E188395D}" sibTransId="{7BB42F9D-0F70-46C9-99F6-6DD4D2ED234F}"/>
    <dgm:cxn modelId="{67C83010-1DE6-4E04-8AFD-33207ED54E45}" srcId="{19D0CE6D-677F-4D59-87D5-CCD71A9B2C23}" destId="{8736B423-6645-4D9E-A5E8-C37AC980A756}" srcOrd="0" destOrd="0" parTransId="{968491B3-E27A-431F-BE50-4BD782AB8D2A}" sibTransId="{84296889-156A-4F21-8F34-E1075F6BEB95}"/>
    <dgm:cxn modelId="{75F7FA02-0E8A-4E3E-82A8-FD80F9657C71}" type="presOf" srcId="{FC8DFEB3-17B0-499A-958B-BAC815B2C77F}" destId="{91C82C9D-9997-4F61-8227-E03B07715DC5}" srcOrd="0" destOrd="0" presId="urn:microsoft.com/office/officeart/2005/8/layout/vList3#1"/>
    <dgm:cxn modelId="{3A78955F-C932-4A83-B8C2-81CD803EAD38}" type="presOf" srcId="{19D0CE6D-677F-4D59-87D5-CCD71A9B2C23}" destId="{A9CEF21B-691B-4143-83C3-AD6DE081A621}" srcOrd="0" destOrd="0" presId="urn:microsoft.com/office/officeart/2005/8/layout/vList3#1"/>
    <dgm:cxn modelId="{E5171BE9-1CB4-4F8E-908C-0D5C7056E12F}" type="presOf" srcId="{44EA8B85-2E91-46BB-9D78-297DC77B23A5}" destId="{3602822C-C5D8-4DE4-BF35-50238A9EF4D0}" srcOrd="0" destOrd="0" presId="urn:microsoft.com/office/officeart/2005/8/layout/vList3#1"/>
    <dgm:cxn modelId="{F82762CF-C81D-4A02-BEFE-CF6FAEBDAA53}" type="presOf" srcId="{ADF6FBFA-EBC9-414F-94FA-F9C2A3AD7AA0}" destId="{9646A716-DCC0-4C4D-9C05-49A7350D345B}" srcOrd="0" destOrd="0" presId="urn:microsoft.com/office/officeart/2005/8/layout/vList3#1"/>
    <dgm:cxn modelId="{7D45BB63-E68E-4408-AA05-2012DC854037}" type="presOf" srcId="{FE1BDF61-0D7D-440B-B25F-B9C916CB250C}" destId="{54E72D99-6C43-4BA2-A8F1-0B8B39EA3C86}" srcOrd="0" destOrd="0" presId="urn:microsoft.com/office/officeart/2005/8/layout/vList3#1"/>
    <dgm:cxn modelId="{749D414D-16F0-4A27-8481-11C506BB85DD}" srcId="{19D0CE6D-677F-4D59-87D5-CCD71A9B2C23}" destId="{44EA8B85-2E91-46BB-9D78-297DC77B23A5}" srcOrd="5" destOrd="0" parTransId="{AEEA62A3-7A62-4128-89DC-B8CC7DAE6066}" sibTransId="{B1BE4849-A057-41B8-B74C-5E5D463A4E44}"/>
    <dgm:cxn modelId="{AB322E5B-037D-4B16-968E-04608CC21D29}" srcId="{19D0CE6D-677F-4D59-87D5-CCD71A9B2C23}" destId="{C8C6DEB4-8B07-43FD-A118-F12A00D7A870}" srcOrd="1" destOrd="0" parTransId="{F1225CE2-1D47-41EE-97F0-86977C7DE25D}" sibTransId="{ED1773FE-B5A9-44CE-9DFB-8048567ED15A}"/>
    <dgm:cxn modelId="{4ADB818B-F2CB-4137-A424-9CA42A69FA95}" type="presOf" srcId="{C8C6DEB4-8B07-43FD-A118-F12A00D7A870}" destId="{6FBDE412-53C0-4536-8E42-9C73B69AE5AC}" srcOrd="0" destOrd="0" presId="urn:microsoft.com/office/officeart/2005/8/layout/vList3#1"/>
    <dgm:cxn modelId="{43FF9699-932A-4DF9-83C7-F2ACFC1C4BF8}" srcId="{19D0CE6D-677F-4D59-87D5-CCD71A9B2C23}" destId="{FC8DFEB3-17B0-499A-958B-BAC815B2C77F}" srcOrd="4" destOrd="0" parTransId="{C3615517-70FA-458F-87ED-E8B357DFB10D}" sibTransId="{AB8E7388-05AB-431E-9F33-A13A7692B662}"/>
    <dgm:cxn modelId="{9833816A-4124-4DDD-8B0E-8D0357DD5A1B}" type="presOf" srcId="{8736B423-6645-4D9E-A5E8-C37AC980A756}" destId="{142272EB-AE85-44B8-AC9F-E1F6E995E205}" srcOrd="0" destOrd="0" presId="urn:microsoft.com/office/officeart/2005/8/layout/vList3#1"/>
    <dgm:cxn modelId="{6DD24578-0B89-4257-8FFD-73E8B024D52A}" type="presParOf" srcId="{A9CEF21B-691B-4143-83C3-AD6DE081A621}" destId="{FB9E2D4E-C731-4444-8077-9F67A6EB083E}" srcOrd="0" destOrd="0" presId="urn:microsoft.com/office/officeart/2005/8/layout/vList3#1"/>
    <dgm:cxn modelId="{1A5E4945-A8AB-4F43-9288-51A517B8CAD1}" type="presParOf" srcId="{FB9E2D4E-C731-4444-8077-9F67A6EB083E}" destId="{05F3FBB4-751F-4095-9DB2-51D46BDC8436}" srcOrd="0" destOrd="0" presId="urn:microsoft.com/office/officeart/2005/8/layout/vList3#1"/>
    <dgm:cxn modelId="{8F0011ED-D290-444A-B2E3-90C693951E07}" type="presParOf" srcId="{FB9E2D4E-C731-4444-8077-9F67A6EB083E}" destId="{142272EB-AE85-44B8-AC9F-E1F6E995E205}" srcOrd="1" destOrd="0" presId="urn:microsoft.com/office/officeart/2005/8/layout/vList3#1"/>
    <dgm:cxn modelId="{1B8E2B75-990F-475D-B816-74674CBA5EBF}" type="presParOf" srcId="{A9CEF21B-691B-4143-83C3-AD6DE081A621}" destId="{5276CEC0-225E-4436-9858-E1A342DC0D05}" srcOrd="1" destOrd="0" presId="urn:microsoft.com/office/officeart/2005/8/layout/vList3#1"/>
    <dgm:cxn modelId="{CDABF5C1-DC0D-49DB-8D6E-A2793AC168B6}" type="presParOf" srcId="{A9CEF21B-691B-4143-83C3-AD6DE081A621}" destId="{BE548E27-E9AA-4676-BED3-4BA1BCB52A6A}" srcOrd="2" destOrd="0" presId="urn:microsoft.com/office/officeart/2005/8/layout/vList3#1"/>
    <dgm:cxn modelId="{C211F230-6777-445C-BA64-98ED6AF4A626}" type="presParOf" srcId="{BE548E27-E9AA-4676-BED3-4BA1BCB52A6A}" destId="{B8F82C18-A262-4489-A3BF-0CC46312AE24}" srcOrd="0" destOrd="0" presId="urn:microsoft.com/office/officeart/2005/8/layout/vList3#1"/>
    <dgm:cxn modelId="{1C82C53A-F058-4EA5-8396-B10F040E8C91}" type="presParOf" srcId="{BE548E27-E9AA-4676-BED3-4BA1BCB52A6A}" destId="{6FBDE412-53C0-4536-8E42-9C73B69AE5AC}" srcOrd="1" destOrd="0" presId="urn:microsoft.com/office/officeart/2005/8/layout/vList3#1"/>
    <dgm:cxn modelId="{B9B42E89-1F32-45D2-B452-55EE6E4BAD04}" type="presParOf" srcId="{A9CEF21B-691B-4143-83C3-AD6DE081A621}" destId="{B2C3AAFE-2ADC-4B85-98C5-BE04B8C00FCA}" srcOrd="3" destOrd="0" presId="urn:microsoft.com/office/officeart/2005/8/layout/vList3#1"/>
    <dgm:cxn modelId="{91FBE2B6-06D0-4F14-BA2E-86FAB5F1953E}" type="presParOf" srcId="{A9CEF21B-691B-4143-83C3-AD6DE081A621}" destId="{1789A95E-4656-4856-AE09-D1B24870B909}" srcOrd="4" destOrd="0" presId="urn:microsoft.com/office/officeart/2005/8/layout/vList3#1"/>
    <dgm:cxn modelId="{2E32F315-494D-4BFE-809D-0304DFD6F93D}" type="presParOf" srcId="{1789A95E-4656-4856-AE09-D1B24870B909}" destId="{96715863-CC49-40F4-B5DD-997B3128E02D}" srcOrd="0" destOrd="0" presId="urn:microsoft.com/office/officeart/2005/8/layout/vList3#1"/>
    <dgm:cxn modelId="{E5DC9980-A41F-4155-9D4B-98825F6622D7}" type="presParOf" srcId="{1789A95E-4656-4856-AE09-D1B24870B909}" destId="{956F147E-892E-44CA-A9C9-7EE84D2398F1}" srcOrd="1" destOrd="0" presId="urn:microsoft.com/office/officeart/2005/8/layout/vList3#1"/>
    <dgm:cxn modelId="{F1EE98A8-4BD2-49CB-8216-02F7D1B08C8D}" type="presParOf" srcId="{A9CEF21B-691B-4143-83C3-AD6DE081A621}" destId="{B90C9830-5097-41D8-B1F9-8D0D30212799}" srcOrd="5" destOrd="0" presId="urn:microsoft.com/office/officeart/2005/8/layout/vList3#1"/>
    <dgm:cxn modelId="{A548E127-E2F2-4132-AF01-E29051F7D8F4}" type="presParOf" srcId="{A9CEF21B-691B-4143-83C3-AD6DE081A621}" destId="{3A29BD5E-EF32-4B76-8D33-D1B929D85B5A}" srcOrd="6" destOrd="0" presId="urn:microsoft.com/office/officeart/2005/8/layout/vList3#1"/>
    <dgm:cxn modelId="{786BB7A2-9EC8-43DC-9696-4C614E996A63}" type="presParOf" srcId="{3A29BD5E-EF32-4B76-8D33-D1B929D85B5A}" destId="{889D3A62-8DB5-45E5-A575-2740F7E3DAED}" srcOrd="0" destOrd="0" presId="urn:microsoft.com/office/officeart/2005/8/layout/vList3#1"/>
    <dgm:cxn modelId="{9D0C2115-0FA2-449F-9A73-0502A4B74AB3}" type="presParOf" srcId="{3A29BD5E-EF32-4B76-8D33-D1B929D85B5A}" destId="{54E72D99-6C43-4BA2-A8F1-0B8B39EA3C86}" srcOrd="1" destOrd="0" presId="urn:microsoft.com/office/officeart/2005/8/layout/vList3#1"/>
    <dgm:cxn modelId="{549AAAFE-B92A-4567-BDD3-1EFB98B6EC7A}" type="presParOf" srcId="{A9CEF21B-691B-4143-83C3-AD6DE081A621}" destId="{9E5CCAA2-0A38-4165-8392-779830B14B7A}" srcOrd="7" destOrd="0" presId="urn:microsoft.com/office/officeart/2005/8/layout/vList3#1"/>
    <dgm:cxn modelId="{26AEBE81-2245-4C04-88B7-FA6E74A8411C}" type="presParOf" srcId="{A9CEF21B-691B-4143-83C3-AD6DE081A621}" destId="{1C4974DD-9063-4C28-BA66-EC021D70DBBA}" srcOrd="8" destOrd="0" presId="urn:microsoft.com/office/officeart/2005/8/layout/vList3#1"/>
    <dgm:cxn modelId="{3C92E88B-268A-4C4B-BE7C-344EE95EDE18}" type="presParOf" srcId="{1C4974DD-9063-4C28-BA66-EC021D70DBBA}" destId="{82D1DED8-5ED6-47E1-9930-D754B1867EB9}" srcOrd="0" destOrd="0" presId="urn:microsoft.com/office/officeart/2005/8/layout/vList3#1"/>
    <dgm:cxn modelId="{0F31F7D3-8947-462A-8716-B6726609B92E}" type="presParOf" srcId="{1C4974DD-9063-4C28-BA66-EC021D70DBBA}" destId="{91C82C9D-9997-4F61-8227-E03B07715DC5}" srcOrd="1" destOrd="0" presId="urn:microsoft.com/office/officeart/2005/8/layout/vList3#1"/>
    <dgm:cxn modelId="{1A4D5DDA-97B2-4CD2-9FA7-0DB6B1720423}" type="presParOf" srcId="{A9CEF21B-691B-4143-83C3-AD6DE081A621}" destId="{064313DA-6046-45FB-AB6D-641D6E34F8DF}" srcOrd="9" destOrd="0" presId="urn:microsoft.com/office/officeart/2005/8/layout/vList3#1"/>
    <dgm:cxn modelId="{D0C6C976-78F4-4C1C-9C7E-CE34169CEF64}" type="presParOf" srcId="{A9CEF21B-691B-4143-83C3-AD6DE081A621}" destId="{8B5138D2-67CF-418B-A59C-42E756A59D3A}" srcOrd="10" destOrd="0" presId="urn:microsoft.com/office/officeart/2005/8/layout/vList3#1"/>
    <dgm:cxn modelId="{5E02F265-4100-4D4D-9A97-FB6B095F2292}" type="presParOf" srcId="{8B5138D2-67CF-418B-A59C-42E756A59D3A}" destId="{2ADE113C-2E1D-4192-8191-9580700A68D0}" srcOrd="0" destOrd="0" presId="urn:microsoft.com/office/officeart/2005/8/layout/vList3#1"/>
    <dgm:cxn modelId="{521C3025-5119-4A81-94D5-2C320AD8FDA9}" type="presParOf" srcId="{8B5138D2-67CF-418B-A59C-42E756A59D3A}" destId="{3602822C-C5D8-4DE4-BF35-50238A9EF4D0}" srcOrd="1" destOrd="0" presId="urn:microsoft.com/office/officeart/2005/8/layout/vList3#1"/>
    <dgm:cxn modelId="{085BA920-A813-4ACC-ADA3-AC65E6B1C5B8}" type="presParOf" srcId="{A9CEF21B-691B-4143-83C3-AD6DE081A621}" destId="{5B6186C5-3F28-47C0-80C9-B029C27694D2}" srcOrd="11" destOrd="0" presId="urn:microsoft.com/office/officeart/2005/8/layout/vList3#1"/>
    <dgm:cxn modelId="{1445825C-E2DD-41F4-8DA8-0F22A03B9E35}" type="presParOf" srcId="{A9CEF21B-691B-4143-83C3-AD6DE081A621}" destId="{5952C79F-D887-487B-92F0-9283577D2F3D}" srcOrd="12" destOrd="0" presId="urn:microsoft.com/office/officeart/2005/8/layout/vList3#1"/>
    <dgm:cxn modelId="{201B775A-5B02-43A7-A31A-23657E597CD2}" type="presParOf" srcId="{5952C79F-D887-487B-92F0-9283577D2F3D}" destId="{D8E29A07-E047-44A8-8EBE-E5FDB9566156}" srcOrd="0" destOrd="0" presId="urn:microsoft.com/office/officeart/2005/8/layout/vList3#1"/>
    <dgm:cxn modelId="{4A78DCAF-E34E-4E6D-9AC4-983119E8B53C}" type="presParOf" srcId="{5952C79F-D887-487B-92F0-9283577D2F3D}" destId="{9646A716-DCC0-4C4D-9C05-49A7350D345B}" srcOrd="1" destOrd="0" presId="urn:microsoft.com/office/officeart/2005/8/layout/vList3#1"/>
  </dgm:cxnLst>
  <dgm:bg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0CE6D-677F-4D59-87D5-CCD71A9B2C23}" type="doc">
      <dgm:prSet loTypeId="urn:microsoft.com/office/officeart/2005/8/layout/vList3#2" loCatId="list" qsTypeId="urn:microsoft.com/office/officeart/2005/8/quickstyle/simple1" qsCatId="simple" csTypeId="urn:microsoft.com/office/officeart/2005/8/colors/accent1_3" csCatId="accent1" phldr="1"/>
      <dgm:spPr/>
    </dgm:pt>
    <dgm:pt modelId="{8736B423-6645-4D9E-A5E8-C37AC980A756}">
      <dgm:prSet phldrT="[Текст]" custT="1"/>
      <dgm:spPr>
        <a:ln>
          <a:bevel/>
        </a:ln>
        <a:effectLst>
          <a:softEdge rad="317500"/>
        </a:effectLst>
      </dgm:spPr>
      <dgm:t>
        <a:bodyPr/>
        <a:lstStyle/>
        <a:p>
          <a:r>
            <a:rPr lang="ru-RU" sz="4000" b="0" i="0" dirty="0" smtClean="0">
              <a:solidFill>
                <a:srgbClr val="0000FF"/>
              </a:solidFill>
              <a:latin typeface="Gabriola" pitchFamily="82" charset="0"/>
            </a:rPr>
            <a:t>ФОРМА</a:t>
          </a:r>
          <a:endParaRPr lang="ru-RU" sz="4000" b="0" i="0" dirty="0">
            <a:solidFill>
              <a:srgbClr val="0000FF"/>
            </a:solidFill>
            <a:latin typeface="Gabriola" pitchFamily="82" charset="0"/>
          </a:endParaRPr>
        </a:p>
      </dgm:t>
    </dgm:pt>
    <dgm:pt modelId="{968491B3-E27A-431F-BE50-4BD782AB8D2A}" type="parTrans" cxnId="{67C83010-1DE6-4E04-8AFD-33207ED54E45}">
      <dgm:prSet/>
      <dgm:spPr/>
      <dgm:t>
        <a:bodyPr/>
        <a:lstStyle/>
        <a:p>
          <a:endParaRPr lang="ru-RU"/>
        </a:p>
      </dgm:t>
    </dgm:pt>
    <dgm:pt modelId="{84296889-156A-4F21-8F34-E1075F6BEB95}" type="sibTrans" cxnId="{67C83010-1DE6-4E04-8AFD-33207ED54E45}">
      <dgm:prSet/>
      <dgm:spPr/>
      <dgm:t>
        <a:bodyPr/>
        <a:lstStyle/>
        <a:p>
          <a:endParaRPr lang="ru-RU"/>
        </a:p>
      </dgm:t>
    </dgm:pt>
    <dgm:pt modelId="{C8C6DEB4-8B07-43FD-A118-F12A00D7A870}">
      <dgm:prSet phldrT="[Текст]" custT="1"/>
      <dgm:spPr>
        <a:solidFill>
          <a:schemeClr val="accent1">
            <a:shade val="80000"/>
            <a:hueOff val="51041"/>
            <a:satOff val="-732"/>
            <a:lumOff val="4269"/>
          </a:schemeClr>
        </a:solidFill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FF"/>
              </a:solidFill>
              <a:latin typeface="Gabriola" pitchFamily="82" charset="0"/>
            </a:rPr>
            <a:t>ВЕЛИЧИНА</a:t>
          </a:r>
          <a:endParaRPr lang="ru-RU" sz="4000" dirty="0">
            <a:solidFill>
              <a:srgbClr val="0000FF"/>
            </a:solidFill>
            <a:latin typeface="Gabriola" pitchFamily="82" charset="0"/>
          </a:endParaRPr>
        </a:p>
      </dgm:t>
    </dgm:pt>
    <dgm:pt modelId="{F1225CE2-1D47-41EE-97F0-86977C7DE25D}" type="parTrans" cxnId="{AB322E5B-037D-4B16-968E-04608CC21D29}">
      <dgm:prSet/>
      <dgm:spPr/>
      <dgm:t>
        <a:bodyPr/>
        <a:lstStyle/>
        <a:p>
          <a:endParaRPr lang="ru-RU"/>
        </a:p>
      </dgm:t>
    </dgm:pt>
    <dgm:pt modelId="{ED1773FE-B5A9-44CE-9DFB-8048567ED15A}" type="sibTrans" cxnId="{AB322E5B-037D-4B16-968E-04608CC21D29}">
      <dgm:prSet/>
      <dgm:spPr/>
      <dgm:t>
        <a:bodyPr/>
        <a:lstStyle/>
        <a:p>
          <a:endParaRPr lang="ru-RU"/>
        </a:p>
      </dgm:t>
    </dgm:pt>
    <dgm:pt modelId="{697B533A-EF01-4DED-B008-38D646710E79}">
      <dgm:prSet phldrT="[Текст]" custT="1"/>
      <dgm:spPr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FF"/>
              </a:solidFill>
              <a:latin typeface="Gabriola" pitchFamily="82" charset="0"/>
            </a:rPr>
            <a:t>ТЕКСТУРА</a:t>
          </a:r>
          <a:endParaRPr lang="ru-RU" sz="4000" dirty="0">
            <a:solidFill>
              <a:srgbClr val="0000FF"/>
            </a:solidFill>
            <a:latin typeface="Gabriola" pitchFamily="82" charset="0"/>
          </a:endParaRPr>
        </a:p>
      </dgm:t>
    </dgm:pt>
    <dgm:pt modelId="{DBC0D2C6-27F4-4B78-949D-B63608AB0A7C}" type="parTrans" cxnId="{60A1D96A-12C3-440A-A02B-01E293425921}">
      <dgm:prSet/>
      <dgm:spPr/>
      <dgm:t>
        <a:bodyPr/>
        <a:lstStyle/>
        <a:p>
          <a:endParaRPr lang="ru-RU"/>
        </a:p>
      </dgm:t>
    </dgm:pt>
    <dgm:pt modelId="{E484CE43-1AB8-4EFA-81AE-F87A0C62326C}" type="sibTrans" cxnId="{60A1D96A-12C3-440A-A02B-01E293425921}">
      <dgm:prSet/>
      <dgm:spPr/>
      <dgm:t>
        <a:bodyPr/>
        <a:lstStyle/>
        <a:p>
          <a:endParaRPr lang="ru-RU"/>
        </a:p>
      </dgm:t>
    </dgm:pt>
    <dgm:pt modelId="{FE1BDF61-0D7D-440B-B25F-B9C916CB250C}">
      <dgm:prSet phldrT="[Текст]" custT="1"/>
      <dgm:spPr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FF"/>
              </a:solidFill>
              <a:latin typeface="Gabriola" pitchFamily="82" charset="0"/>
            </a:rPr>
            <a:t>СДАВЛИВАЕМОСТЬ</a:t>
          </a:r>
          <a:endParaRPr lang="ru-RU" sz="4000" dirty="0">
            <a:solidFill>
              <a:srgbClr val="0000FF"/>
            </a:solidFill>
            <a:latin typeface="Gabriola" pitchFamily="82" charset="0"/>
          </a:endParaRPr>
        </a:p>
      </dgm:t>
    </dgm:pt>
    <dgm:pt modelId="{03F95457-6127-41E6-A650-2E78E188395D}" type="parTrans" cxnId="{B82DD91E-82A2-4D41-8E33-4C8804556909}">
      <dgm:prSet/>
      <dgm:spPr/>
      <dgm:t>
        <a:bodyPr/>
        <a:lstStyle/>
        <a:p>
          <a:endParaRPr lang="ru-RU"/>
        </a:p>
      </dgm:t>
    </dgm:pt>
    <dgm:pt modelId="{7BB42F9D-0F70-46C9-99F6-6DD4D2ED234F}" type="sibTrans" cxnId="{B82DD91E-82A2-4D41-8E33-4C8804556909}">
      <dgm:prSet/>
      <dgm:spPr/>
      <dgm:t>
        <a:bodyPr/>
        <a:lstStyle/>
        <a:p>
          <a:endParaRPr lang="ru-RU"/>
        </a:p>
      </dgm:t>
    </dgm:pt>
    <dgm:pt modelId="{FC8DFEB3-17B0-499A-958B-BAC815B2C77F}">
      <dgm:prSet phldrT="[Текст]" custT="1"/>
      <dgm:spPr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FF"/>
              </a:solidFill>
              <a:latin typeface="Gabriola" pitchFamily="82" charset="0"/>
            </a:rPr>
            <a:t>ВЕС</a:t>
          </a:r>
          <a:endParaRPr lang="ru-RU" sz="4000" dirty="0">
            <a:solidFill>
              <a:srgbClr val="0000FF"/>
            </a:solidFill>
            <a:latin typeface="Gabriola" pitchFamily="82" charset="0"/>
          </a:endParaRPr>
        </a:p>
      </dgm:t>
    </dgm:pt>
    <dgm:pt modelId="{C3615517-70FA-458F-87ED-E8B357DFB10D}" type="parTrans" cxnId="{43FF9699-932A-4DF9-83C7-F2ACFC1C4BF8}">
      <dgm:prSet/>
      <dgm:spPr/>
      <dgm:t>
        <a:bodyPr/>
        <a:lstStyle/>
        <a:p>
          <a:endParaRPr lang="ru-RU"/>
        </a:p>
      </dgm:t>
    </dgm:pt>
    <dgm:pt modelId="{AB8E7388-05AB-431E-9F33-A13A7692B662}" type="sibTrans" cxnId="{43FF9699-932A-4DF9-83C7-F2ACFC1C4BF8}">
      <dgm:prSet/>
      <dgm:spPr/>
      <dgm:t>
        <a:bodyPr/>
        <a:lstStyle/>
        <a:p>
          <a:endParaRPr lang="ru-RU"/>
        </a:p>
      </dgm:t>
    </dgm:pt>
    <dgm:pt modelId="{44EA8B85-2E91-46BB-9D78-297DC77B23A5}">
      <dgm:prSet phldrT="[Текст]" custT="1"/>
      <dgm:spPr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FF"/>
              </a:solidFill>
              <a:latin typeface="Gabriola" pitchFamily="82" charset="0"/>
            </a:rPr>
            <a:t>ТЕМПЕРАТУРА</a:t>
          </a:r>
          <a:endParaRPr lang="ru-RU" sz="4000" dirty="0">
            <a:solidFill>
              <a:srgbClr val="0000FF"/>
            </a:solidFill>
            <a:latin typeface="Gabriola" pitchFamily="82" charset="0"/>
          </a:endParaRPr>
        </a:p>
      </dgm:t>
    </dgm:pt>
    <dgm:pt modelId="{AEEA62A3-7A62-4128-89DC-B8CC7DAE6066}" type="parTrans" cxnId="{749D414D-16F0-4A27-8481-11C506BB85DD}">
      <dgm:prSet/>
      <dgm:spPr/>
      <dgm:t>
        <a:bodyPr/>
        <a:lstStyle/>
        <a:p>
          <a:endParaRPr lang="ru-RU"/>
        </a:p>
      </dgm:t>
    </dgm:pt>
    <dgm:pt modelId="{B1BE4849-A057-41B8-B74C-5E5D463A4E44}" type="sibTrans" cxnId="{749D414D-16F0-4A27-8481-11C506BB85DD}">
      <dgm:prSet/>
      <dgm:spPr/>
      <dgm:t>
        <a:bodyPr/>
        <a:lstStyle/>
        <a:p>
          <a:endParaRPr lang="ru-RU"/>
        </a:p>
      </dgm:t>
    </dgm:pt>
    <dgm:pt modelId="{ADF6FBFA-EBC9-414F-94FA-F9C2A3AD7AA0}">
      <dgm:prSet phldrT="[Текст]" custT="1"/>
      <dgm:spPr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FF0000"/>
              </a:solidFill>
              <a:latin typeface="Arial Narrow" pitchFamily="34" charset="0"/>
            </a:rPr>
            <a:t>ЦВЕТ</a:t>
          </a:r>
          <a:endParaRPr lang="ru-RU" sz="4000" dirty="0">
            <a:solidFill>
              <a:srgbClr val="FF0000"/>
            </a:solidFill>
            <a:latin typeface="Arial Narrow" pitchFamily="34" charset="0"/>
          </a:endParaRPr>
        </a:p>
      </dgm:t>
    </dgm:pt>
    <dgm:pt modelId="{0E0AAD3E-5C73-45E5-B1E6-AFF241FFECCE}" type="parTrans" cxnId="{807CCA30-236F-43E3-9E93-BF7A2059E2F0}">
      <dgm:prSet/>
      <dgm:spPr/>
      <dgm:t>
        <a:bodyPr/>
        <a:lstStyle/>
        <a:p>
          <a:endParaRPr lang="ru-RU"/>
        </a:p>
      </dgm:t>
    </dgm:pt>
    <dgm:pt modelId="{02758D8A-5E16-49D5-A3C1-7C213860C360}" type="sibTrans" cxnId="{807CCA30-236F-43E3-9E93-BF7A2059E2F0}">
      <dgm:prSet/>
      <dgm:spPr/>
      <dgm:t>
        <a:bodyPr/>
        <a:lstStyle/>
        <a:p>
          <a:endParaRPr lang="ru-RU"/>
        </a:p>
      </dgm:t>
    </dgm:pt>
    <dgm:pt modelId="{A9CEF21B-691B-4143-83C3-AD6DE081A621}" type="pres">
      <dgm:prSet presAssocID="{19D0CE6D-677F-4D59-87D5-CCD71A9B2C23}" presName="linearFlow" presStyleCnt="0">
        <dgm:presLayoutVars>
          <dgm:dir/>
          <dgm:resizeHandles val="exact"/>
        </dgm:presLayoutVars>
      </dgm:prSet>
      <dgm:spPr/>
    </dgm:pt>
    <dgm:pt modelId="{FB9E2D4E-C731-4444-8077-9F67A6EB083E}" type="pres">
      <dgm:prSet presAssocID="{8736B423-6645-4D9E-A5E8-C37AC980A756}" presName="composite" presStyleCnt="0"/>
      <dgm:spPr/>
    </dgm:pt>
    <dgm:pt modelId="{05F3FBB4-751F-4095-9DB2-51D46BDC8436}" type="pres">
      <dgm:prSet presAssocID="{8736B423-6645-4D9E-A5E8-C37AC980A756}" presName="imgShp" presStyleLbl="fgImgPlace1" presStyleIdx="0" presStyleCnt="7" custScaleX="189818" custScaleY="111960" custLinFactNeighborX="-2765" custLinFactNeighborY="4825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  <a:softEdge rad="12700"/>
        </a:effectLst>
      </dgm:spPr>
      <dgm:t>
        <a:bodyPr/>
        <a:lstStyle/>
        <a:p>
          <a:endParaRPr lang="ru-RU"/>
        </a:p>
      </dgm:t>
    </dgm:pt>
    <dgm:pt modelId="{142272EB-AE85-44B8-AC9F-E1F6E995E205}" type="pres">
      <dgm:prSet presAssocID="{8736B423-6645-4D9E-A5E8-C37AC980A756}" presName="txShp" presStyleLbl="node1" presStyleIdx="0" presStyleCnt="7" custLinFactNeighborX="-1872" custLinFactNeighborY="-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6CEC0-225E-4436-9858-E1A342DC0D05}" type="pres">
      <dgm:prSet presAssocID="{84296889-156A-4F21-8F34-E1075F6BEB95}" presName="spacing" presStyleCnt="0"/>
      <dgm:spPr/>
    </dgm:pt>
    <dgm:pt modelId="{BE548E27-E9AA-4676-BED3-4BA1BCB52A6A}" type="pres">
      <dgm:prSet presAssocID="{C8C6DEB4-8B07-43FD-A118-F12A00D7A870}" presName="composite" presStyleCnt="0"/>
      <dgm:spPr/>
    </dgm:pt>
    <dgm:pt modelId="{B8F82C18-A262-4489-A3BF-0CC46312AE24}" type="pres">
      <dgm:prSet presAssocID="{C8C6DEB4-8B07-43FD-A118-F12A00D7A870}" presName="imgShp" presStyleLbl="fgImgPlace1" presStyleIdx="1" presStyleCnt="7" custScaleX="178916" custScaleY="96638" custLinFactNeighborX="-5490" custLinFactNeighborY="8326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6FBDE412-53C0-4536-8E42-9C73B69AE5AC}" type="pres">
      <dgm:prSet presAssocID="{C8C6DEB4-8B07-43FD-A118-F12A00D7A870}" presName="txShp" presStyleLbl="node1" presStyleIdx="1" presStyleCnt="7" custLinFactNeighborX="-89" custLinFactNeighborY="-4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3AAFE-2ADC-4B85-98C5-BE04B8C00FCA}" type="pres">
      <dgm:prSet presAssocID="{ED1773FE-B5A9-44CE-9DFB-8048567ED15A}" presName="spacing" presStyleCnt="0"/>
      <dgm:spPr/>
    </dgm:pt>
    <dgm:pt modelId="{1789A95E-4656-4856-AE09-D1B24870B909}" type="pres">
      <dgm:prSet presAssocID="{697B533A-EF01-4DED-B008-38D646710E79}" presName="composite" presStyleCnt="0"/>
      <dgm:spPr/>
    </dgm:pt>
    <dgm:pt modelId="{96715863-CC49-40F4-B5DD-997B3128E02D}" type="pres">
      <dgm:prSet presAssocID="{697B533A-EF01-4DED-B008-38D646710E79}" presName="imgShp" presStyleLbl="fgImgPlace1" presStyleIdx="2" presStyleCnt="7" custScaleX="176385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</dgm:pt>
    <dgm:pt modelId="{956F147E-892E-44CA-A9C9-7EE84D2398F1}" type="pres">
      <dgm:prSet presAssocID="{697B533A-EF01-4DED-B008-38D646710E79}" presName="txShp" presStyleLbl="node1" presStyleIdx="2" presStyleCnt="7" custLinFactNeighborX="3173" custLinFactNeighborY="14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C9830-5097-41D8-B1F9-8D0D30212799}" type="pres">
      <dgm:prSet presAssocID="{E484CE43-1AB8-4EFA-81AE-F87A0C62326C}" presName="spacing" presStyleCnt="0"/>
      <dgm:spPr/>
    </dgm:pt>
    <dgm:pt modelId="{3A29BD5E-EF32-4B76-8D33-D1B929D85B5A}" type="pres">
      <dgm:prSet presAssocID="{FE1BDF61-0D7D-440B-B25F-B9C916CB250C}" presName="composite" presStyleCnt="0"/>
      <dgm:spPr/>
    </dgm:pt>
    <dgm:pt modelId="{889D3A62-8DB5-45E5-A575-2740F7E3DAED}" type="pres">
      <dgm:prSet presAssocID="{FE1BDF61-0D7D-440B-B25F-B9C916CB250C}" presName="imgShp" presStyleLbl="fgImgPlace1" presStyleIdx="3" presStyleCnt="7" custScaleX="165641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</dgm:pt>
    <dgm:pt modelId="{54E72D99-6C43-4BA2-A8F1-0B8B39EA3C86}" type="pres">
      <dgm:prSet presAssocID="{FE1BDF61-0D7D-440B-B25F-B9C916CB250C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CCAA2-0A38-4165-8392-779830B14B7A}" type="pres">
      <dgm:prSet presAssocID="{7BB42F9D-0F70-46C9-99F6-6DD4D2ED234F}" presName="spacing" presStyleCnt="0"/>
      <dgm:spPr/>
    </dgm:pt>
    <dgm:pt modelId="{1C4974DD-9063-4C28-BA66-EC021D70DBBA}" type="pres">
      <dgm:prSet presAssocID="{FC8DFEB3-17B0-499A-958B-BAC815B2C77F}" presName="composite" presStyleCnt="0"/>
      <dgm:spPr/>
    </dgm:pt>
    <dgm:pt modelId="{82D1DED8-5ED6-47E1-9930-D754B1867EB9}" type="pres">
      <dgm:prSet presAssocID="{FC8DFEB3-17B0-499A-958B-BAC815B2C77F}" presName="imgShp" presStyleLbl="fgImgPlace1" presStyleIdx="4" presStyleCnt="7" custScaleX="168510" custScaleY="122553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</dgm:pt>
    <dgm:pt modelId="{91C82C9D-9997-4F61-8227-E03B07715DC5}" type="pres">
      <dgm:prSet presAssocID="{FC8DFEB3-17B0-499A-958B-BAC815B2C77F}" presName="txShp" presStyleLbl="node1" presStyleIdx="4" presStyleCnt="7" custLinFactNeighborX="-1324" custLinFactNeighborY="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313DA-6046-45FB-AB6D-641D6E34F8DF}" type="pres">
      <dgm:prSet presAssocID="{AB8E7388-05AB-431E-9F33-A13A7692B662}" presName="spacing" presStyleCnt="0"/>
      <dgm:spPr/>
    </dgm:pt>
    <dgm:pt modelId="{8B5138D2-67CF-418B-A59C-42E756A59D3A}" type="pres">
      <dgm:prSet presAssocID="{44EA8B85-2E91-46BB-9D78-297DC77B23A5}" presName="composite" presStyleCnt="0"/>
      <dgm:spPr/>
    </dgm:pt>
    <dgm:pt modelId="{2ADE113C-2E1D-4192-8191-9580700A68D0}" type="pres">
      <dgm:prSet presAssocID="{44EA8B85-2E91-46BB-9D78-297DC77B23A5}" presName="imgShp" presStyleLbl="fgImgPlace1" presStyleIdx="5" presStyleCnt="7" custScaleX="171393" custScaleY="122898" custLinFactNeighborX="8543" custLinFactNeighborY="1685"/>
      <dgm:spPr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</dgm:pt>
    <dgm:pt modelId="{3602822C-C5D8-4DE4-BF35-50238A9EF4D0}" type="pres">
      <dgm:prSet presAssocID="{44EA8B85-2E91-46BB-9D78-297DC77B23A5}" presName="txShp" presStyleLbl="node1" presStyleIdx="5" presStyleCnt="7" custLinFactNeighborX="2126" custLinFactNeighborY="1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186C5-3F28-47C0-80C9-B029C27694D2}" type="pres">
      <dgm:prSet presAssocID="{B1BE4849-A057-41B8-B74C-5E5D463A4E44}" presName="spacing" presStyleCnt="0"/>
      <dgm:spPr/>
    </dgm:pt>
    <dgm:pt modelId="{5952C79F-D887-487B-92F0-9283577D2F3D}" type="pres">
      <dgm:prSet presAssocID="{ADF6FBFA-EBC9-414F-94FA-F9C2A3AD7AA0}" presName="composite" presStyleCnt="0"/>
      <dgm:spPr/>
    </dgm:pt>
    <dgm:pt modelId="{D8E29A07-E047-44A8-8EBE-E5FDB9566156}" type="pres">
      <dgm:prSet presAssocID="{ADF6FBFA-EBC9-414F-94FA-F9C2A3AD7AA0}" presName="imgShp" presStyleLbl="fgImgPlace1" presStyleIdx="6" presStyleCnt="7" custScaleX="174229" custScaleY="119690" custLinFactNeighborX="2796" custLinFactNeighborY="-4613"/>
      <dgm:spPr>
        <a:prstGeom prst="homePlat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</dgm:pt>
    <dgm:pt modelId="{9646A716-DCC0-4C4D-9C05-49A7350D345B}" type="pres">
      <dgm:prSet presAssocID="{ADF6FBFA-EBC9-414F-94FA-F9C2A3AD7AA0}" presName="txShp" presStyleLbl="node1" presStyleIdx="6" presStyleCnt="7" custLinFactNeighborX="-93" custLinFactNeighborY="-1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A6DD5C-066E-467B-B372-310E93C8D04C}" type="presOf" srcId="{697B533A-EF01-4DED-B008-38D646710E79}" destId="{956F147E-892E-44CA-A9C9-7EE84D2398F1}" srcOrd="0" destOrd="0" presId="urn:microsoft.com/office/officeart/2005/8/layout/vList3#2"/>
    <dgm:cxn modelId="{CD4B5130-AC17-4E5F-858A-3A6743F8A717}" type="presOf" srcId="{19D0CE6D-677F-4D59-87D5-CCD71A9B2C23}" destId="{A9CEF21B-691B-4143-83C3-AD6DE081A621}" srcOrd="0" destOrd="0" presId="urn:microsoft.com/office/officeart/2005/8/layout/vList3#2"/>
    <dgm:cxn modelId="{3AD5A985-C479-4C29-AC73-FC4C88375483}" type="presOf" srcId="{8736B423-6645-4D9E-A5E8-C37AC980A756}" destId="{142272EB-AE85-44B8-AC9F-E1F6E995E205}" srcOrd="0" destOrd="0" presId="urn:microsoft.com/office/officeart/2005/8/layout/vList3#2"/>
    <dgm:cxn modelId="{C433C93A-BEA0-49B7-ABA1-22DF13D285E6}" type="presOf" srcId="{ADF6FBFA-EBC9-414F-94FA-F9C2A3AD7AA0}" destId="{9646A716-DCC0-4C4D-9C05-49A7350D345B}" srcOrd="0" destOrd="0" presId="urn:microsoft.com/office/officeart/2005/8/layout/vList3#2"/>
    <dgm:cxn modelId="{807CCA30-236F-43E3-9E93-BF7A2059E2F0}" srcId="{19D0CE6D-677F-4D59-87D5-CCD71A9B2C23}" destId="{ADF6FBFA-EBC9-414F-94FA-F9C2A3AD7AA0}" srcOrd="6" destOrd="0" parTransId="{0E0AAD3E-5C73-45E5-B1E6-AFF241FFECCE}" sibTransId="{02758D8A-5E16-49D5-A3C1-7C213860C360}"/>
    <dgm:cxn modelId="{60A1D96A-12C3-440A-A02B-01E293425921}" srcId="{19D0CE6D-677F-4D59-87D5-CCD71A9B2C23}" destId="{697B533A-EF01-4DED-B008-38D646710E79}" srcOrd="2" destOrd="0" parTransId="{DBC0D2C6-27F4-4B78-949D-B63608AB0A7C}" sibTransId="{E484CE43-1AB8-4EFA-81AE-F87A0C62326C}"/>
    <dgm:cxn modelId="{B82DD91E-82A2-4D41-8E33-4C8804556909}" srcId="{19D0CE6D-677F-4D59-87D5-CCD71A9B2C23}" destId="{FE1BDF61-0D7D-440B-B25F-B9C916CB250C}" srcOrd="3" destOrd="0" parTransId="{03F95457-6127-41E6-A650-2E78E188395D}" sibTransId="{7BB42F9D-0F70-46C9-99F6-6DD4D2ED234F}"/>
    <dgm:cxn modelId="{147443F1-F842-402B-9904-8E39E999D21D}" type="presOf" srcId="{C8C6DEB4-8B07-43FD-A118-F12A00D7A870}" destId="{6FBDE412-53C0-4536-8E42-9C73B69AE5AC}" srcOrd="0" destOrd="0" presId="urn:microsoft.com/office/officeart/2005/8/layout/vList3#2"/>
    <dgm:cxn modelId="{67C83010-1DE6-4E04-8AFD-33207ED54E45}" srcId="{19D0CE6D-677F-4D59-87D5-CCD71A9B2C23}" destId="{8736B423-6645-4D9E-A5E8-C37AC980A756}" srcOrd="0" destOrd="0" parTransId="{968491B3-E27A-431F-BE50-4BD782AB8D2A}" sibTransId="{84296889-156A-4F21-8F34-E1075F6BEB95}"/>
    <dgm:cxn modelId="{59D38C59-1C48-4826-A735-687EBAC4EA37}" type="presOf" srcId="{44EA8B85-2E91-46BB-9D78-297DC77B23A5}" destId="{3602822C-C5D8-4DE4-BF35-50238A9EF4D0}" srcOrd="0" destOrd="0" presId="urn:microsoft.com/office/officeart/2005/8/layout/vList3#2"/>
    <dgm:cxn modelId="{FDE34D34-CB32-43FA-88FD-67314D20EF9C}" type="presOf" srcId="{FC8DFEB3-17B0-499A-958B-BAC815B2C77F}" destId="{91C82C9D-9997-4F61-8227-E03B07715DC5}" srcOrd="0" destOrd="0" presId="urn:microsoft.com/office/officeart/2005/8/layout/vList3#2"/>
    <dgm:cxn modelId="{749D414D-16F0-4A27-8481-11C506BB85DD}" srcId="{19D0CE6D-677F-4D59-87D5-CCD71A9B2C23}" destId="{44EA8B85-2E91-46BB-9D78-297DC77B23A5}" srcOrd="5" destOrd="0" parTransId="{AEEA62A3-7A62-4128-89DC-B8CC7DAE6066}" sibTransId="{B1BE4849-A057-41B8-B74C-5E5D463A4E44}"/>
    <dgm:cxn modelId="{AB322E5B-037D-4B16-968E-04608CC21D29}" srcId="{19D0CE6D-677F-4D59-87D5-CCD71A9B2C23}" destId="{C8C6DEB4-8B07-43FD-A118-F12A00D7A870}" srcOrd="1" destOrd="0" parTransId="{F1225CE2-1D47-41EE-97F0-86977C7DE25D}" sibTransId="{ED1773FE-B5A9-44CE-9DFB-8048567ED15A}"/>
    <dgm:cxn modelId="{43FF9699-932A-4DF9-83C7-F2ACFC1C4BF8}" srcId="{19D0CE6D-677F-4D59-87D5-CCD71A9B2C23}" destId="{FC8DFEB3-17B0-499A-958B-BAC815B2C77F}" srcOrd="4" destOrd="0" parTransId="{C3615517-70FA-458F-87ED-E8B357DFB10D}" sibTransId="{AB8E7388-05AB-431E-9F33-A13A7692B662}"/>
    <dgm:cxn modelId="{9B833481-B098-4389-A7EA-84ABD162BD1B}" type="presOf" srcId="{FE1BDF61-0D7D-440B-B25F-B9C916CB250C}" destId="{54E72D99-6C43-4BA2-A8F1-0B8B39EA3C86}" srcOrd="0" destOrd="0" presId="urn:microsoft.com/office/officeart/2005/8/layout/vList3#2"/>
    <dgm:cxn modelId="{17F59B5E-DFE7-4F05-BF2A-486CE89A8E70}" type="presParOf" srcId="{A9CEF21B-691B-4143-83C3-AD6DE081A621}" destId="{FB9E2D4E-C731-4444-8077-9F67A6EB083E}" srcOrd="0" destOrd="0" presId="urn:microsoft.com/office/officeart/2005/8/layout/vList3#2"/>
    <dgm:cxn modelId="{0C0341C1-F018-49F5-8DC6-210FFBC71510}" type="presParOf" srcId="{FB9E2D4E-C731-4444-8077-9F67A6EB083E}" destId="{05F3FBB4-751F-4095-9DB2-51D46BDC8436}" srcOrd="0" destOrd="0" presId="urn:microsoft.com/office/officeart/2005/8/layout/vList3#2"/>
    <dgm:cxn modelId="{ADB758B9-459E-4C0E-9018-0624AF19D7BC}" type="presParOf" srcId="{FB9E2D4E-C731-4444-8077-9F67A6EB083E}" destId="{142272EB-AE85-44B8-AC9F-E1F6E995E205}" srcOrd="1" destOrd="0" presId="urn:microsoft.com/office/officeart/2005/8/layout/vList3#2"/>
    <dgm:cxn modelId="{1725A66D-FA66-49CA-A0A2-97C7BA51CE14}" type="presParOf" srcId="{A9CEF21B-691B-4143-83C3-AD6DE081A621}" destId="{5276CEC0-225E-4436-9858-E1A342DC0D05}" srcOrd="1" destOrd="0" presId="urn:microsoft.com/office/officeart/2005/8/layout/vList3#2"/>
    <dgm:cxn modelId="{D38828B0-374E-4D0B-BA18-789EF3E3119D}" type="presParOf" srcId="{A9CEF21B-691B-4143-83C3-AD6DE081A621}" destId="{BE548E27-E9AA-4676-BED3-4BA1BCB52A6A}" srcOrd="2" destOrd="0" presId="urn:microsoft.com/office/officeart/2005/8/layout/vList3#2"/>
    <dgm:cxn modelId="{5945A7AC-2686-4057-95F1-B374B5EB36CC}" type="presParOf" srcId="{BE548E27-E9AA-4676-BED3-4BA1BCB52A6A}" destId="{B8F82C18-A262-4489-A3BF-0CC46312AE24}" srcOrd="0" destOrd="0" presId="urn:microsoft.com/office/officeart/2005/8/layout/vList3#2"/>
    <dgm:cxn modelId="{E454CC2B-986E-41AC-9B89-56FA2336F1BC}" type="presParOf" srcId="{BE548E27-E9AA-4676-BED3-4BA1BCB52A6A}" destId="{6FBDE412-53C0-4536-8E42-9C73B69AE5AC}" srcOrd="1" destOrd="0" presId="urn:microsoft.com/office/officeart/2005/8/layout/vList3#2"/>
    <dgm:cxn modelId="{09611DC0-66BA-4474-BD14-52A42AD74FDD}" type="presParOf" srcId="{A9CEF21B-691B-4143-83C3-AD6DE081A621}" destId="{B2C3AAFE-2ADC-4B85-98C5-BE04B8C00FCA}" srcOrd="3" destOrd="0" presId="urn:microsoft.com/office/officeart/2005/8/layout/vList3#2"/>
    <dgm:cxn modelId="{8A425D68-DE39-4632-AAA6-0BDC5C6FB27B}" type="presParOf" srcId="{A9CEF21B-691B-4143-83C3-AD6DE081A621}" destId="{1789A95E-4656-4856-AE09-D1B24870B909}" srcOrd="4" destOrd="0" presId="urn:microsoft.com/office/officeart/2005/8/layout/vList3#2"/>
    <dgm:cxn modelId="{3EE4F21E-6EE7-40E0-BFAD-DFB2F21A7722}" type="presParOf" srcId="{1789A95E-4656-4856-AE09-D1B24870B909}" destId="{96715863-CC49-40F4-B5DD-997B3128E02D}" srcOrd="0" destOrd="0" presId="urn:microsoft.com/office/officeart/2005/8/layout/vList3#2"/>
    <dgm:cxn modelId="{19666C2F-2A1F-42C1-AB55-D52094906E50}" type="presParOf" srcId="{1789A95E-4656-4856-AE09-D1B24870B909}" destId="{956F147E-892E-44CA-A9C9-7EE84D2398F1}" srcOrd="1" destOrd="0" presId="urn:microsoft.com/office/officeart/2005/8/layout/vList3#2"/>
    <dgm:cxn modelId="{17EBEFEA-02C6-4C82-BCFA-23AC8737BE2A}" type="presParOf" srcId="{A9CEF21B-691B-4143-83C3-AD6DE081A621}" destId="{B90C9830-5097-41D8-B1F9-8D0D30212799}" srcOrd="5" destOrd="0" presId="urn:microsoft.com/office/officeart/2005/8/layout/vList3#2"/>
    <dgm:cxn modelId="{47F69C79-CBC8-4669-A4C5-2DB569C32E52}" type="presParOf" srcId="{A9CEF21B-691B-4143-83C3-AD6DE081A621}" destId="{3A29BD5E-EF32-4B76-8D33-D1B929D85B5A}" srcOrd="6" destOrd="0" presId="urn:microsoft.com/office/officeart/2005/8/layout/vList3#2"/>
    <dgm:cxn modelId="{80D207DA-51E4-4FE1-8CF0-98882638F130}" type="presParOf" srcId="{3A29BD5E-EF32-4B76-8D33-D1B929D85B5A}" destId="{889D3A62-8DB5-45E5-A575-2740F7E3DAED}" srcOrd="0" destOrd="0" presId="urn:microsoft.com/office/officeart/2005/8/layout/vList3#2"/>
    <dgm:cxn modelId="{80B3FD73-E052-40A6-95CF-607B96635EDD}" type="presParOf" srcId="{3A29BD5E-EF32-4B76-8D33-D1B929D85B5A}" destId="{54E72D99-6C43-4BA2-A8F1-0B8B39EA3C86}" srcOrd="1" destOrd="0" presId="urn:microsoft.com/office/officeart/2005/8/layout/vList3#2"/>
    <dgm:cxn modelId="{09552FAF-2E9D-4128-91A1-0F6D87A563EF}" type="presParOf" srcId="{A9CEF21B-691B-4143-83C3-AD6DE081A621}" destId="{9E5CCAA2-0A38-4165-8392-779830B14B7A}" srcOrd="7" destOrd="0" presId="urn:microsoft.com/office/officeart/2005/8/layout/vList3#2"/>
    <dgm:cxn modelId="{A0267BD8-684D-497F-9360-C00BD533913B}" type="presParOf" srcId="{A9CEF21B-691B-4143-83C3-AD6DE081A621}" destId="{1C4974DD-9063-4C28-BA66-EC021D70DBBA}" srcOrd="8" destOrd="0" presId="urn:microsoft.com/office/officeart/2005/8/layout/vList3#2"/>
    <dgm:cxn modelId="{A2E91ADE-6DA2-4AC0-BC28-EBA604E512F1}" type="presParOf" srcId="{1C4974DD-9063-4C28-BA66-EC021D70DBBA}" destId="{82D1DED8-5ED6-47E1-9930-D754B1867EB9}" srcOrd="0" destOrd="0" presId="urn:microsoft.com/office/officeart/2005/8/layout/vList3#2"/>
    <dgm:cxn modelId="{1A6E9244-9940-4E64-9034-F2BD6EB122B8}" type="presParOf" srcId="{1C4974DD-9063-4C28-BA66-EC021D70DBBA}" destId="{91C82C9D-9997-4F61-8227-E03B07715DC5}" srcOrd="1" destOrd="0" presId="urn:microsoft.com/office/officeart/2005/8/layout/vList3#2"/>
    <dgm:cxn modelId="{2260FEB1-CD37-4EDA-88F0-A279CBCAE75F}" type="presParOf" srcId="{A9CEF21B-691B-4143-83C3-AD6DE081A621}" destId="{064313DA-6046-45FB-AB6D-641D6E34F8DF}" srcOrd="9" destOrd="0" presId="urn:microsoft.com/office/officeart/2005/8/layout/vList3#2"/>
    <dgm:cxn modelId="{8ABFDB75-4B68-4946-B017-8AF4301955AA}" type="presParOf" srcId="{A9CEF21B-691B-4143-83C3-AD6DE081A621}" destId="{8B5138D2-67CF-418B-A59C-42E756A59D3A}" srcOrd="10" destOrd="0" presId="urn:microsoft.com/office/officeart/2005/8/layout/vList3#2"/>
    <dgm:cxn modelId="{E3C2A1F6-B5AA-4CEB-8B72-C48D3DE917E8}" type="presParOf" srcId="{8B5138D2-67CF-418B-A59C-42E756A59D3A}" destId="{2ADE113C-2E1D-4192-8191-9580700A68D0}" srcOrd="0" destOrd="0" presId="urn:microsoft.com/office/officeart/2005/8/layout/vList3#2"/>
    <dgm:cxn modelId="{51D79A23-3491-42DB-9D6F-8E8F67A3B7FE}" type="presParOf" srcId="{8B5138D2-67CF-418B-A59C-42E756A59D3A}" destId="{3602822C-C5D8-4DE4-BF35-50238A9EF4D0}" srcOrd="1" destOrd="0" presId="urn:microsoft.com/office/officeart/2005/8/layout/vList3#2"/>
    <dgm:cxn modelId="{77B53483-57A9-42AA-AA23-91ADB36CD888}" type="presParOf" srcId="{A9CEF21B-691B-4143-83C3-AD6DE081A621}" destId="{5B6186C5-3F28-47C0-80C9-B029C27694D2}" srcOrd="11" destOrd="0" presId="urn:microsoft.com/office/officeart/2005/8/layout/vList3#2"/>
    <dgm:cxn modelId="{C9A851A1-5ACC-48CC-A743-5309C3DB1777}" type="presParOf" srcId="{A9CEF21B-691B-4143-83C3-AD6DE081A621}" destId="{5952C79F-D887-487B-92F0-9283577D2F3D}" srcOrd="12" destOrd="0" presId="urn:microsoft.com/office/officeart/2005/8/layout/vList3#2"/>
    <dgm:cxn modelId="{069DCB5E-918C-4FBA-B92E-EB47EC31BFEA}" type="presParOf" srcId="{5952C79F-D887-487B-92F0-9283577D2F3D}" destId="{D8E29A07-E047-44A8-8EBE-E5FDB9566156}" srcOrd="0" destOrd="0" presId="urn:microsoft.com/office/officeart/2005/8/layout/vList3#2"/>
    <dgm:cxn modelId="{A01D5F71-BE1B-4D6D-AB0C-3D14B38A9DCC}" type="presParOf" srcId="{5952C79F-D887-487B-92F0-9283577D2F3D}" destId="{9646A716-DCC0-4C4D-9C05-49A7350D345B}" srcOrd="1" destOrd="0" presId="urn:microsoft.com/office/officeart/2005/8/layout/vList3#2"/>
  </dgm:cxnLst>
  <dgm:bg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5C9FCB-0272-4FC3-B783-979D67D5727F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1DF167A7-6417-4A68-BA81-536B8E18AD9C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rgbClr val="3366FF"/>
          </a:solidFill>
        </a:ln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99"/>
              </a:solidFill>
              <a:latin typeface="Arial Narrow" pitchFamily="34" charset="0"/>
            </a:rPr>
            <a:t>ОПТИМАЛЬНО</a:t>
          </a:r>
          <a:endParaRPr lang="ru-RU" sz="4000" dirty="0">
            <a:solidFill>
              <a:srgbClr val="000099"/>
            </a:solidFill>
            <a:latin typeface="Arial Narrow" pitchFamily="34" charset="0"/>
          </a:endParaRPr>
        </a:p>
      </dgm:t>
    </dgm:pt>
    <dgm:pt modelId="{ED808D0B-1641-4133-BFAD-7871570EC97A}" type="parTrans" cxnId="{F2189D94-AB17-45D7-BA8B-F05FEF53FC3E}">
      <dgm:prSet/>
      <dgm:spPr/>
      <dgm:t>
        <a:bodyPr/>
        <a:lstStyle/>
        <a:p>
          <a:endParaRPr lang="ru-RU"/>
        </a:p>
      </dgm:t>
    </dgm:pt>
    <dgm:pt modelId="{5F45D3C9-D462-4DAF-9C3B-1EEE48816341}" type="sibTrans" cxnId="{F2189D94-AB17-45D7-BA8B-F05FEF53FC3E}">
      <dgm:prSet/>
      <dgm:spPr/>
      <dgm:t>
        <a:bodyPr/>
        <a:lstStyle/>
        <a:p>
          <a:endParaRPr lang="ru-RU"/>
        </a:p>
      </dgm:t>
    </dgm:pt>
    <dgm:pt modelId="{A3DBF469-456B-4826-BAD7-EEA456559788}">
      <dgm:prSet phldrT="[Текст]" custT="1"/>
      <dgm:spPr>
        <a:solidFill>
          <a:schemeClr val="tx2">
            <a:lumMod val="40000"/>
            <a:lumOff val="60000"/>
          </a:schemeClr>
        </a:solidFill>
        <a:effectLst>
          <a:softEdge rad="317500"/>
        </a:effectLst>
      </dgm:spPr>
      <dgm:t>
        <a:bodyPr/>
        <a:lstStyle/>
        <a:p>
          <a:r>
            <a:rPr lang="ru-RU" sz="4000" dirty="0" smtClean="0">
              <a:solidFill>
                <a:srgbClr val="000099"/>
              </a:solidFill>
              <a:latin typeface="Arial Narrow" pitchFamily="34" charset="0"/>
            </a:rPr>
            <a:t>ЧАСТИЧНО</a:t>
          </a:r>
          <a:endParaRPr lang="ru-RU" sz="4000" dirty="0">
            <a:solidFill>
              <a:srgbClr val="000099"/>
            </a:solidFill>
            <a:latin typeface="Arial Narrow" pitchFamily="34" charset="0"/>
          </a:endParaRPr>
        </a:p>
      </dgm:t>
    </dgm:pt>
    <dgm:pt modelId="{9ED6BC02-B9E3-4D73-ABAD-F32C42A3A92B}" type="parTrans" cxnId="{812345D6-4E05-49A0-A4BA-8E367B629A3A}">
      <dgm:prSet/>
      <dgm:spPr/>
      <dgm:t>
        <a:bodyPr/>
        <a:lstStyle/>
        <a:p>
          <a:endParaRPr lang="ru-RU"/>
        </a:p>
      </dgm:t>
    </dgm:pt>
    <dgm:pt modelId="{4E68DC32-C563-4468-A2C5-13F87282E519}" type="sibTrans" cxnId="{812345D6-4E05-49A0-A4BA-8E367B629A3A}">
      <dgm:prSet/>
      <dgm:spPr/>
      <dgm:t>
        <a:bodyPr/>
        <a:lstStyle/>
        <a:p>
          <a:endParaRPr lang="ru-RU"/>
        </a:p>
      </dgm:t>
    </dgm:pt>
    <dgm:pt modelId="{41C57CF3-5543-4986-B39A-5080687E9064}">
      <dgm:prSet phldrT="[Текст]" custT="1"/>
      <dgm:spPr>
        <a:solidFill>
          <a:schemeClr val="tx2">
            <a:lumMod val="40000"/>
            <a:lumOff val="60000"/>
          </a:schemeClr>
        </a:solidFill>
        <a:effectLst>
          <a:softEdge rad="317500"/>
        </a:effectLst>
      </dgm:spPr>
      <dgm:t>
        <a:bodyPr/>
        <a:lstStyle/>
        <a:p>
          <a:r>
            <a:rPr lang="ru-RU" sz="3800" dirty="0" smtClean="0">
              <a:solidFill>
                <a:srgbClr val="000099"/>
              </a:solidFill>
              <a:latin typeface="Arial Narrow" pitchFamily="34" charset="0"/>
            </a:rPr>
            <a:t>НЕ  </a:t>
          </a:r>
          <a:r>
            <a:rPr lang="ru-RU" sz="4000" dirty="0" smtClean="0">
              <a:solidFill>
                <a:srgbClr val="000099"/>
              </a:solidFill>
              <a:latin typeface="Arial Narrow" pitchFamily="34" charset="0"/>
            </a:rPr>
            <a:t>РЕАЛИЗОВАН</a:t>
          </a:r>
          <a:endParaRPr lang="ru-RU" sz="4000" dirty="0">
            <a:solidFill>
              <a:srgbClr val="000099"/>
            </a:solidFill>
            <a:latin typeface="Arial Narrow" pitchFamily="34" charset="0"/>
          </a:endParaRPr>
        </a:p>
      </dgm:t>
    </dgm:pt>
    <dgm:pt modelId="{469D96F4-0A43-4812-85E0-116BC07AEF90}" type="parTrans" cxnId="{9A014A9D-94DE-4B7B-A394-1BC400685ED7}">
      <dgm:prSet/>
      <dgm:spPr/>
      <dgm:t>
        <a:bodyPr/>
        <a:lstStyle/>
        <a:p>
          <a:endParaRPr lang="ru-RU"/>
        </a:p>
      </dgm:t>
    </dgm:pt>
    <dgm:pt modelId="{F5526CFF-6B8C-4D45-A410-31CDC6BE7570}" type="sibTrans" cxnId="{9A014A9D-94DE-4B7B-A394-1BC400685ED7}">
      <dgm:prSet/>
      <dgm:spPr/>
      <dgm:t>
        <a:bodyPr/>
        <a:lstStyle/>
        <a:p>
          <a:endParaRPr lang="ru-RU"/>
        </a:p>
      </dgm:t>
    </dgm:pt>
    <dgm:pt modelId="{848D60BA-11FD-4D79-8499-D4A42F586139}" type="pres">
      <dgm:prSet presAssocID="{F75C9FCB-0272-4FC3-B783-979D67D5727F}" presName="linearFlow" presStyleCnt="0">
        <dgm:presLayoutVars>
          <dgm:dir/>
          <dgm:resizeHandles val="exact"/>
        </dgm:presLayoutVars>
      </dgm:prSet>
      <dgm:spPr/>
    </dgm:pt>
    <dgm:pt modelId="{A5DFFC23-19AA-4C81-975B-F4AB63FC8B55}" type="pres">
      <dgm:prSet presAssocID="{1DF167A7-6417-4A68-BA81-536B8E18AD9C}" presName="composite" presStyleCnt="0"/>
      <dgm:spPr/>
    </dgm:pt>
    <dgm:pt modelId="{E370AA08-3CC5-47C3-86F5-45529A794E74}" type="pres">
      <dgm:prSet presAssocID="{1DF167A7-6417-4A68-BA81-536B8E18AD9C}" presName="imgShp" presStyleLbl="fgImgPlace1" presStyleIdx="0" presStyleCnt="3" custLinFactNeighborX="2046" custLinFactNeighborY="-3685"/>
      <dgm:spPr>
        <a:solidFill>
          <a:srgbClr val="FF3300"/>
        </a:solidFill>
        <a:ln>
          <a:noFill/>
        </a:ln>
      </dgm:spPr>
    </dgm:pt>
    <dgm:pt modelId="{7868E85C-A900-4544-9004-1F066751BFD5}" type="pres">
      <dgm:prSet presAssocID="{1DF167A7-6417-4A68-BA81-536B8E18AD9C}" presName="txShp" presStyleLbl="node1" presStyleIdx="0" presStyleCnt="3" custScaleX="150376" custLinFactNeighborX="3458" custLinFactNeighborY="1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ADF95-FF0E-4F64-86D8-2482A43E7DC5}" type="pres">
      <dgm:prSet presAssocID="{5F45D3C9-D462-4DAF-9C3B-1EEE48816341}" presName="spacing" presStyleCnt="0"/>
      <dgm:spPr/>
    </dgm:pt>
    <dgm:pt modelId="{5C090D3C-54FA-4A8F-96A3-15B3BB9BEEA8}" type="pres">
      <dgm:prSet presAssocID="{A3DBF469-456B-4826-BAD7-EEA456559788}" presName="composite" presStyleCnt="0"/>
      <dgm:spPr/>
    </dgm:pt>
    <dgm:pt modelId="{7851ED63-9E06-494A-853E-43D3E6DA244D}" type="pres">
      <dgm:prSet presAssocID="{A3DBF469-456B-4826-BAD7-EEA456559788}" presName="imgShp" presStyleLbl="fgImgPlace1" presStyleIdx="1" presStyleCnt="3"/>
      <dgm:spPr>
        <a:solidFill>
          <a:srgbClr val="0000FF"/>
        </a:solidFill>
        <a:ln>
          <a:noFill/>
        </a:ln>
      </dgm:spPr>
    </dgm:pt>
    <dgm:pt modelId="{7B1A974B-C9DF-4255-9234-77F270D8959E}" type="pres">
      <dgm:prSet presAssocID="{A3DBF469-456B-4826-BAD7-EEA456559788}" presName="txShp" presStyleLbl="node1" presStyleIdx="1" presStyleCnt="3" custScaleX="12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22ED1-F79A-4018-A1B2-B3CB01E4A7B4}" type="pres">
      <dgm:prSet presAssocID="{4E68DC32-C563-4468-A2C5-13F87282E519}" presName="spacing" presStyleCnt="0"/>
      <dgm:spPr/>
    </dgm:pt>
    <dgm:pt modelId="{FA0ED292-BABD-4AC4-AA6B-CC86DA302866}" type="pres">
      <dgm:prSet presAssocID="{41C57CF3-5543-4986-B39A-5080687E9064}" presName="composite" presStyleCnt="0"/>
      <dgm:spPr/>
    </dgm:pt>
    <dgm:pt modelId="{BE8EBB41-4542-4F8C-A055-7E846D74715B}" type="pres">
      <dgm:prSet presAssocID="{41C57CF3-5543-4986-B39A-5080687E9064}" presName="imgShp" presStyleLbl="fgImgPlace1" presStyleIdx="2" presStyleCnt="3"/>
      <dgm:spPr>
        <a:solidFill>
          <a:schemeClr val="bg1"/>
        </a:solidFill>
        <a:ln>
          <a:noFill/>
        </a:ln>
      </dgm:spPr>
    </dgm:pt>
    <dgm:pt modelId="{C2D6D58C-8948-4096-8D11-D64589BB5365}" type="pres">
      <dgm:prSet presAssocID="{41C57CF3-5543-4986-B39A-5080687E9064}" presName="txShp" presStyleLbl="node1" presStyleIdx="2" presStyleCnt="3" custScaleX="134105" custLinFactNeighborX="9758" custLinFactNeighborY="3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90CFE-9830-4641-A617-87B57B0E7A01}" type="presOf" srcId="{1DF167A7-6417-4A68-BA81-536B8E18AD9C}" destId="{7868E85C-A900-4544-9004-1F066751BFD5}" srcOrd="0" destOrd="0" presId="urn:microsoft.com/office/officeart/2005/8/layout/vList3#3"/>
    <dgm:cxn modelId="{0FDD1405-0C36-4B4B-B975-0AC016D3DD86}" type="presOf" srcId="{41C57CF3-5543-4986-B39A-5080687E9064}" destId="{C2D6D58C-8948-4096-8D11-D64589BB5365}" srcOrd="0" destOrd="0" presId="urn:microsoft.com/office/officeart/2005/8/layout/vList3#3"/>
    <dgm:cxn modelId="{812345D6-4E05-49A0-A4BA-8E367B629A3A}" srcId="{F75C9FCB-0272-4FC3-B783-979D67D5727F}" destId="{A3DBF469-456B-4826-BAD7-EEA456559788}" srcOrd="1" destOrd="0" parTransId="{9ED6BC02-B9E3-4D73-ABAD-F32C42A3A92B}" sibTransId="{4E68DC32-C563-4468-A2C5-13F87282E519}"/>
    <dgm:cxn modelId="{F2189D94-AB17-45D7-BA8B-F05FEF53FC3E}" srcId="{F75C9FCB-0272-4FC3-B783-979D67D5727F}" destId="{1DF167A7-6417-4A68-BA81-536B8E18AD9C}" srcOrd="0" destOrd="0" parTransId="{ED808D0B-1641-4133-BFAD-7871570EC97A}" sibTransId="{5F45D3C9-D462-4DAF-9C3B-1EEE48816341}"/>
    <dgm:cxn modelId="{A396AD6E-7F3E-4182-B756-347DE733F574}" type="presOf" srcId="{F75C9FCB-0272-4FC3-B783-979D67D5727F}" destId="{848D60BA-11FD-4D79-8499-D4A42F586139}" srcOrd="0" destOrd="0" presId="urn:microsoft.com/office/officeart/2005/8/layout/vList3#3"/>
    <dgm:cxn modelId="{9A014A9D-94DE-4B7B-A394-1BC400685ED7}" srcId="{F75C9FCB-0272-4FC3-B783-979D67D5727F}" destId="{41C57CF3-5543-4986-B39A-5080687E9064}" srcOrd="2" destOrd="0" parTransId="{469D96F4-0A43-4812-85E0-116BC07AEF90}" sibTransId="{F5526CFF-6B8C-4D45-A410-31CDC6BE7570}"/>
    <dgm:cxn modelId="{CCB12C92-1679-4EC5-BB2D-0A79BEDE0791}" type="presOf" srcId="{A3DBF469-456B-4826-BAD7-EEA456559788}" destId="{7B1A974B-C9DF-4255-9234-77F270D8959E}" srcOrd="0" destOrd="0" presId="urn:microsoft.com/office/officeart/2005/8/layout/vList3#3"/>
    <dgm:cxn modelId="{1C80204C-ED17-488D-BFAD-D057DA871A03}" type="presParOf" srcId="{848D60BA-11FD-4D79-8499-D4A42F586139}" destId="{A5DFFC23-19AA-4C81-975B-F4AB63FC8B55}" srcOrd="0" destOrd="0" presId="urn:microsoft.com/office/officeart/2005/8/layout/vList3#3"/>
    <dgm:cxn modelId="{475B1C74-69CC-41F3-B40B-31BF1A9E2E34}" type="presParOf" srcId="{A5DFFC23-19AA-4C81-975B-F4AB63FC8B55}" destId="{E370AA08-3CC5-47C3-86F5-45529A794E74}" srcOrd="0" destOrd="0" presId="urn:microsoft.com/office/officeart/2005/8/layout/vList3#3"/>
    <dgm:cxn modelId="{AC18B118-72E7-4A6C-A01A-5852DA56320D}" type="presParOf" srcId="{A5DFFC23-19AA-4C81-975B-F4AB63FC8B55}" destId="{7868E85C-A900-4544-9004-1F066751BFD5}" srcOrd="1" destOrd="0" presId="urn:microsoft.com/office/officeart/2005/8/layout/vList3#3"/>
    <dgm:cxn modelId="{20E76C93-9283-4166-A515-B0A61FACADF5}" type="presParOf" srcId="{848D60BA-11FD-4D79-8499-D4A42F586139}" destId="{2AEADF95-FF0E-4F64-86D8-2482A43E7DC5}" srcOrd="1" destOrd="0" presId="urn:microsoft.com/office/officeart/2005/8/layout/vList3#3"/>
    <dgm:cxn modelId="{BA45126E-B862-4D05-8CAE-40C7A7FA8924}" type="presParOf" srcId="{848D60BA-11FD-4D79-8499-D4A42F586139}" destId="{5C090D3C-54FA-4A8F-96A3-15B3BB9BEEA8}" srcOrd="2" destOrd="0" presId="urn:microsoft.com/office/officeart/2005/8/layout/vList3#3"/>
    <dgm:cxn modelId="{90F5CA64-3022-449A-B0D7-D696C0D1077E}" type="presParOf" srcId="{5C090D3C-54FA-4A8F-96A3-15B3BB9BEEA8}" destId="{7851ED63-9E06-494A-853E-43D3E6DA244D}" srcOrd="0" destOrd="0" presId="urn:microsoft.com/office/officeart/2005/8/layout/vList3#3"/>
    <dgm:cxn modelId="{C511791F-4DE8-4F00-A87A-E9AA644C8910}" type="presParOf" srcId="{5C090D3C-54FA-4A8F-96A3-15B3BB9BEEA8}" destId="{7B1A974B-C9DF-4255-9234-77F270D8959E}" srcOrd="1" destOrd="0" presId="urn:microsoft.com/office/officeart/2005/8/layout/vList3#3"/>
    <dgm:cxn modelId="{4189B5DB-D202-46B0-880C-98EF56B9DF98}" type="presParOf" srcId="{848D60BA-11FD-4D79-8499-D4A42F586139}" destId="{C7222ED1-F79A-4018-A1B2-B3CB01E4A7B4}" srcOrd="3" destOrd="0" presId="urn:microsoft.com/office/officeart/2005/8/layout/vList3#3"/>
    <dgm:cxn modelId="{2B1E6A52-15AE-48F6-93FF-FB5057E33132}" type="presParOf" srcId="{848D60BA-11FD-4D79-8499-D4A42F586139}" destId="{FA0ED292-BABD-4AC4-AA6B-CC86DA302866}" srcOrd="4" destOrd="0" presId="urn:microsoft.com/office/officeart/2005/8/layout/vList3#3"/>
    <dgm:cxn modelId="{41AAA4B1-2C28-43D5-B68E-4C93206B13A4}" type="presParOf" srcId="{FA0ED292-BABD-4AC4-AA6B-CC86DA302866}" destId="{BE8EBB41-4542-4F8C-A055-7E846D74715B}" srcOrd="0" destOrd="0" presId="urn:microsoft.com/office/officeart/2005/8/layout/vList3#3"/>
    <dgm:cxn modelId="{34585870-F261-4A08-8BB3-6C9805072515}" type="presParOf" srcId="{FA0ED292-BABD-4AC4-AA6B-CC86DA302866}" destId="{C2D6D58C-8948-4096-8D11-D64589BB536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272EB-AE85-44B8-AC9F-E1F6E995E205}">
      <dsp:nvSpPr>
        <dsp:cNvPr id="0" name=""/>
        <dsp:cNvSpPr/>
      </dsp:nvSpPr>
      <dsp:spPr>
        <a:xfrm rot="10800000">
          <a:off x="1628900" y="31885"/>
          <a:ext cx="5938262" cy="514886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bevel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dirty="0" smtClean="0">
              <a:solidFill>
                <a:srgbClr val="000099"/>
              </a:solidFill>
              <a:latin typeface="Arial Narrow" pitchFamily="34" charset="0"/>
            </a:rPr>
            <a:t>ФОРМА</a:t>
          </a:r>
          <a:endParaRPr lang="ru-RU" sz="4000" b="0" i="0" kern="1200" dirty="0">
            <a:solidFill>
              <a:srgbClr val="000099"/>
            </a:solidFill>
            <a:latin typeface="Arial Narrow" pitchFamily="34" charset="0"/>
          </a:endParaRPr>
        </a:p>
      </dsp:txBody>
      <dsp:txXfrm rot="10800000">
        <a:off x="1757621" y="31885"/>
        <a:ext cx="5809541" cy="514886"/>
      </dsp:txXfrm>
    </dsp:sp>
    <dsp:sp modelId="{05F3FBB4-751F-4095-9DB2-51D46BDC8436}">
      <dsp:nvSpPr>
        <dsp:cNvPr id="0" name=""/>
        <dsp:cNvSpPr/>
      </dsp:nvSpPr>
      <dsp:spPr>
        <a:xfrm>
          <a:off x="1237154" y="27766"/>
          <a:ext cx="977347" cy="576467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DE412-53C0-4536-8E42-9C73B69AE5AC}">
      <dsp:nvSpPr>
        <dsp:cNvPr id="0" name=""/>
        <dsp:cNvSpPr/>
      </dsp:nvSpPr>
      <dsp:spPr>
        <a:xfrm rot="10800000">
          <a:off x="1720746" y="709830"/>
          <a:ext cx="5938262" cy="514886"/>
        </a:xfrm>
        <a:prstGeom prst="homePlate">
          <a:avLst/>
        </a:prstGeom>
        <a:solidFill>
          <a:schemeClr val="accent1">
            <a:shade val="80000"/>
            <a:hueOff val="51041"/>
            <a:satOff val="-732"/>
            <a:lumOff val="426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99"/>
              </a:solidFill>
              <a:latin typeface="Arial Narrow" pitchFamily="34" charset="0"/>
            </a:rPr>
            <a:t>ВЕЛИЧИНА</a:t>
          </a:r>
          <a:endParaRPr lang="ru-RU" sz="4000" kern="1200" dirty="0">
            <a:solidFill>
              <a:srgbClr val="000099"/>
            </a:solidFill>
            <a:latin typeface="Arial Narrow" pitchFamily="34" charset="0"/>
          </a:endParaRPr>
        </a:p>
      </dsp:txBody>
      <dsp:txXfrm rot="10800000">
        <a:off x="1849467" y="709830"/>
        <a:ext cx="5809541" cy="514886"/>
      </dsp:txXfrm>
    </dsp:sp>
    <dsp:sp modelId="{B8F82C18-A262-4489-A3BF-0CC46312AE24}">
      <dsp:nvSpPr>
        <dsp:cNvPr id="0" name=""/>
        <dsp:cNvSpPr/>
      </dsp:nvSpPr>
      <dsp:spPr>
        <a:xfrm>
          <a:off x="1237156" y="784612"/>
          <a:ext cx="921214" cy="497576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F147E-892E-44CA-A9C9-7EE84D2398F1}">
      <dsp:nvSpPr>
        <dsp:cNvPr id="0" name=""/>
        <dsp:cNvSpPr/>
      </dsp:nvSpPr>
      <dsp:spPr>
        <a:xfrm rot="10800000">
          <a:off x="1911194" y="1474647"/>
          <a:ext cx="5938262" cy="514886"/>
        </a:xfrm>
        <a:prstGeom prst="homePlat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99"/>
              </a:solidFill>
              <a:latin typeface="Arial Narrow" pitchFamily="34" charset="0"/>
            </a:rPr>
            <a:t>ТЕКСТУРА</a:t>
          </a:r>
          <a:endParaRPr lang="ru-RU" sz="4000" kern="1200" dirty="0">
            <a:solidFill>
              <a:srgbClr val="000099"/>
            </a:solidFill>
            <a:latin typeface="Arial Narrow" pitchFamily="34" charset="0"/>
          </a:endParaRPr>
        </a:p>
      </dsp:txBody>
      <dsp:txXfrm rot="10800000">
        <a:off x="2039915" y="1474647"/>
        <a:ext cx="5809541" cy="514886"/>
      </dsp:txXfrm>
    </dsp:sp>
    <dsp:sp modelId="{96715863-CC49-40F4-B5DD-997B3128E02D}">
      <dsp:nvSpPr>
        <dsp:cNvPr id="0" name=""/>
        <dsp:cNvSpPr/>
      </dsp:nvSpPr>
      <dsp:spPr>
        <a:xfrm>
          <a:off x="1268682" y="1401672"/>
          <a:ext cx="908183" cy="514886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72D99-6C43-4BA2-A8F1-0B8B39EA3C86}">
      <dsp:nvSpPr>
        <dsp:cNvPr id="0" name=""/>
        <dsp:cNvSpPr/>
      </dsp:nvSpPr>
      <dsp:spPr>
        <a:xfrm rot="10800000">
          <a:off x="1708943" y="2070256"/>
          <a:ext cx="5938262" cy="514886"/>
        </a:xfrm>
        <a:prstGeom prst="homePlat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99"/>
              </a:solidFill>
              <a:latin typeface="Arial Narrow" pitchFamily="34" charset="0"/>
            </a:rPr>
            <a:t>СДАВЛИВАЕМОСТЬ</a:t>
          </a:r>
          <a:endParaRPr lang="ru-RU" sz="4000" kern="1200" dirty="0">
            <a:solidFill>
              <a:srgbClr val="000099"/>
            </a:solidFill>
            <a:latin typeface="Arial Narrow" pitchFamily="34" charset="0"/>
          </a:endParaRPr>
        </a:p>
      </dsp:txBody>
      <dsp:txXfrm rot="10800000">
        <a:off x="1837664" y="2070256"/>
        <a:ext cx="5809541" cy="514886"/>
      </dsp:txXfrm>
    </dsp:sp>
    <dsp:sp modelId="{889D3A62-8DB5-45E5-A575-2740F7E3DAED}">
      <dsp:nvSpPr>
        <dsp:cNvPr id="0" name=""/>
        <dsp:cNvSpPr/>
      </dsp:nvSpPr>
      <dsp:spPr>
        <a:xfrm>
          <a:off x="1282511" y="2070256"/>
          <a:ext cx="852863" cy="514886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82C9D-9997-4F61-8227-E03B07715DC5}">
      <dsp:nvSpPr>
        <dsp:cNvPr id="0" name=""/>
        <dsp:cNvSpPr/>
      </dsp:nvSpPr>
      <dsp:spPr>
        <a:xfrm rot="10800000">
          <a:off x="1634014" y="2827012"/>
          <a:ext cx="5938262" cy="514886"/>
        </a:xfrm>
        <a:prstGeom prst="homePlat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99"/>
              </a:solidFill>
              <a:latin typeface="Arial Narrow" pitchFamily="34" charset="0"/>
            </a:rPr>
            <a:t>ВЕС</a:t>
          </a:r>
          <a:endParaRPr lang="ru-RU" sz="4000" kern="1200" dirty="0">
            <a:solidFill>
              <a:srgbClr val="000099"/>
            </a:solidFill>
            <a:latin typeface="Arial Narrow" pitchFamily="34" charset="0"/>
          </a:endParaRPr>
        </a:p>
      </dsp:txBody>
      <dsp:txXfrm rot="10800000">
        <a:off x="1762735" y="2827012"/>
        <a:ext cx="5809541" cy="514886"/>
      </dsp:txXfrm>
    </dsp:sp>
    <dsp:sp modelId="{82D1DED8-5ED6-47E1-9930-D754B1867EB9}">
      <dsp:nvSpPr>
        <dsp:cNvPr id="0" name=""/>
        <dsp:cNvSpPr/>
      </dsp:nvSpPr>
      <dsp:spPr>
        <a:xfrm>
          <a:off x="1278818" y="2738840"/>
          <a:ext cx="867635" cy="631009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2822C-C5D8-4DE4-BF35-50238A9EF4D0}">
      <dsp:nvSpPr>
        <dsp:cNvPr id="0" name=""/>
        <dsp:cNvSpPr/>
      </dsp:nvSpPr>
      <dsp:spPr>
        <a:xfrm rot="10800000">
          <a:off x="1842595" y="3591172"/>
          <a:ext cx="5938262" cy="514886"/>
        </a:xfrm>
        <a:prstGeom prst="homePlate">
          <a:avLst/>
        </a:prstGeom>
        <a:solidFill>
          <a:schemeClr val="accent1">
            <a:shade val="80000"/>
            <a:hueOff val="255205"/>
            <a:satOff val="-3660"/>
            <a:lumOff val="21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99"/>
              </a:solidFill>
              <a:latin typeface="Arial Narrow" pitchFamily="34" charset="0"/>
            </a:rPr>
            <a:t>ТЕМПЕРАТУРА</a:t>
          </a:r>
          <a:endParaRPr lang="ru-RU" sz="4000" kern="1200" dirty="0">
            <a:solidFill>
              <a:srgbClr val="000099"/>
            </a:solidFill>
            <a:latin typeface="Arial Narrow" pitchFamily="34" charset="0"/>
          </a:endParaRPr>
        </a:p>
      </dsp:txBody>
      <dsp:txXfrm rot="10800000">
        <a:off x="1971316" y="3591172"/>
        <a:ext cx="5809541" cy="514886"/>
      </dsp:txXfrm>
    </dsp:sp>
    <dsp:sp modelId="{2ADE113C-2E1D-4192-8191-9580700A68D0}">
      <dsp:nvSpPr>
        <dsp:cNvPr id="0" name=""/>
        <dsp:cNvSpPr/>
      </dsp:nvSpPr>
      <dsp:spPr>
        <a:xfrm>
          <a:off x="1319094" y="3532223"/>
          <a:ext cx="882479" cy="632785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6A716-DCC0-4C4D-9C05-49A7350D345B}">
      <dsp:nvSpPr>
        <dsp:cNvPr id="0" name=""/>
        <dsp:cNvSpPr/>
      </dsp:nvSpPr>
      <dsp:spPr>
        <a:xfrm rot="10800000">
          <a:off x="1719998" y="4360721"/>
          <a:ext cx="5938262" cy="514886"/>
        </a:xfrm>
        <a:prstGeom prst="homePlat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1848719" y="4360721"/>
        <a:ext cx="5809541" cy="514886"/>
      </dsp:txXfrm>
    </dsp:sp>
    <dsp:sp modelId="{D8E29A07-E047-44A8-8EBE-E5FDB9566156}">
      <dsp:nvSpPr>
        <dsp:cNvPr id="0" name=""/>
        <dsp:cNvSpPr/>
      </dsp:nvSpPr>
      <dsp:spPr>
        <a:xfrm>
          <a:off x="1315444" y="4311858"/>
          <a:ext cx="897082" cy="616267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272EB-AE85-44B8-AC9F-E1F6E995E205}">
      <dsp:nvSpPr>
        <dsp:cNvPr id="0" name=""/>
        <dsp:cNvSpPr/>
      </dsp:nvSpPr>
      <dsp:spPr>
        <a:xfrm rot="10800000">
          <a:off x="1628900" y="31885"/>
          <a:ext cx="5938262" cy="514886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bevel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dirty="0" smtClean="0">
              <a:solidFill>
                <a:srgbClr val="0000FF"/>
              </a:solidFill>
              <a:latin typeface="Gabriola" pitchFamily="82" charset="0"/>
            </a:rPr>
            <a:t>ФОРМА</a:t>
          </a:r>
          <a:endParaRPr lang="ru-RU" sz="4000" b="0" i="0" kern="1200" dirty="0">
            <a:solidFill>
              <a:srgbClr val="0000FF"/>
            </a:solidFill>
            <a:latin typeface="Gabriola" pitchFamily="82" charset="0"/>
          </a:endParaRPr>
        </a:p>
      </dsp:txBody>
      <dsp:txXfrm rot="10800000">
        <a:off x="1757621" y="31885"/>
        <a:ext cx="5809541" cy="514886"/>
      </dsp:txXfrm>
    </dsp:sp>
    <dsp:sp modelId="{05F3FBB4-751F-4095-9DB2-51D46BDC8436}">
      <dsp:nvSpPr>
        <dsp:cNvPr id="0" name=""/>
        <dsp:cNvSpPr/>
      </dsp:nvSpPr>
      <dsp:spPr>
        <a:xfrm>
          <a:off x="1237154" y="27766"/>
          <a:ext cx="977347" cy="576467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DE412-53C0-4536-8E42-9C73B69AE5AC}">
      <dsp:nvSpPr>
        <dsp:cNvPr id="0" name=""/>
        <dsp:cNvSpPr/>
      </dsp:nvSpPr>
      <dsp:spPr>
        <a:xfrm rot="10800000">
          <a:off x="1720746" y="709830"/>
          <a:ext cx="5938262" cy="514886"/>
        </a:xfrm>
        <a:prstGeom prst="homePlate">
          <a:avLst/>
        </a:prstGeom>
        <a:solidFill>
          <a:schemeClr val="accent1">
            <a:shade val="80000"/>
            <a:hueOff val="51041"/>
            <a:satOff val="-732"/>
            <a:lumOff val="426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FF"/>
              </a:solidFill>
              <a:latin typeface="Gabriola" pitchFamily="82" charset="0"/>
            </a:rPr>
            <a:t>ВЕЛИЧИНА</a:t>
          </a:r>
          <a:endParaRPr lang="ru-RU" sz="4000" kern="1200" dirty="0">
            <a:solidFill>
              <a:srgbClr val="0000FF"/>
            </a:solidFill>
            <a:latin typeface="Gabriola" pitchFamily="82" charset="0"/>
          </a:endParaRPr>
        </a:p>
      </dsp:txBody>
      <dsp:txXfrm rot="10800000">
        <a:off x="1849467" y="709830"/>
        <a:ext cx="5809541" cy="514886"/>
      </dsp:txXfrm>
    </dsp:sp>
    <dsp:sp modelId="{B8F82C18-A262-4489-A3BF-0CC46312AE24}">
      <dsp:nvSpPr>
        <dsp:cNvPr id="0" name=""/>
        <dsp:cNvSpPr/>
      </dsp:nvSpPr>
      <dsp:spPr>
        <a:xfrm>
          <a:off x="1237156" y="784612"/>
          <a:ext cx="921214" cy="497576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F147E-892E-44CA-A9C9-7EE84D2398F1}">
      <dsp:nvSpPr>
        <dsp:cNvPr id="0" name=""/>
        <dsp:cNvSpPr/>
      </dsp:nvSpPr>
      <dsp:spPr>
        <a:xfrm rot="10800000">
          <a:off x="1911194" y="1474647"/>
          <a:ext cx="5938262" cy="514886"/>
        </a:xfrm>
        <a:prstGeom prst="homePlat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FF"/>
              </a:solidFill>
              <a:latin typeface="Gabriola" pitchFamily="82" charset="0"/>
            </a:rPr>
            <a:t>ТЕКСТУРА</a:t>
          </a:r>
          <a:endParaRPr lang="ru-RU" sz="4000" kern="1200" dirty="0">
            <a:solidFill>
              <a:srgbClr val="0000FF"/>
            </a:solidFill>
            <a:latin typeface="Gabriola" pitchFamily="82" charset="0"/>
          </a:endParaRPr>
        </a:p>
      </dsp:txBody>
      <dsp:txXfrm rot="10800000">
        <a:off x="2039915" y="1474647"/>
        <a:ext cx="5809541" cy="514886"/>
      </dsp:txXfrm>
    </dsp:sp>
    <dsp:sp modelId="{96715863-CC49-40F4-B5DD-997B3128E02D}">
      <dsp:nvSpPr>
        <dsp:cNvPr id="0" name=""/>
        <dsp:cNvSpPr/>
      </dsp:nvSpPr>
      <dsp:spPr>
        <a:xfrm>
          <a:off x="1268682" y="1401672"/>
          <a:ext cx="908183" cy="514886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72D99-6C43-4BA2-A8F1-0B8B39EA3C86}">
      <dsp:nvSpPr>
        <dsp:cNvPr id="0" name=""/>
        <dsp:cNvSpPr/>
      </dsp:nvSpPr>
      <dsp:spPr>
        <a:xfrm rot="10800000">
          <a:off x="1708943" y="2070256"/>
          <a:ext cx="5938262" cy="514886"/>
        </a:xfrm>
        <a:prstGeom prst="homePlat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FF"/>
              </a:solidFill>
              <a:latin typeface="Gabriola" pitchFamily="82" charset="0"/>
            </a:rPr>
            <a:t>СДАВЛИВАЕМОСТЬ</a:t>
          </a:r>
          <a:endParaRPr lang="ru-RU" sz="4000" kern="1200" dirty="0">
            <a:solidFill>
              <a:srgbClr val="0000FF"/>
            </a:solidFill>
            <a:latin typeface="Gabriola" pitchFamily="82" charset="0"/>
          </a:endParaRPr>
        </a:p>
      </dsp:txBody>
      <dsp:txXfrm rot="10800000">
        <a:off x="1837664" y="2070256"/>
        <a:ext cx="5809541" cy="514886"/>
      </dsp:txXfrm>
    </dsp:sp>
    <dsp:sp modelId="{889D3A62-8DB5-45E5-A575-2740F7E3DAED}">
      <dsp:nvSpPr>
        <dsp:cNvPr id="0" name=""/>
        <dsp:cNvSpPr/>
      </dsp:nvSpPr>
      <dsp:spPr>
        <a:xfrm>
          <a:off x="1282511" y="2070256"/>
          <a:ext cx="852863" cy="514886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82C9D-9997-4F61-8227-E03B07715DC5}">
      <dsp:nvSpPr>
        <dsp:cNvPr id="0" name=""/>
        <dsp:cNvSpPr/>
      </dsp:nvSpPr>
      <dsp:spPr>
        <a:xfrm rot="10800000">
          <a:off x="1634014" y="2827012"/>
          <a:ext cx="5938262" cy="514886"/>
        </a:xfrm>
        <a:prstGeom prst="homePlat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FF"/>
              </a:solidFill>
              <a:latin typeface="Gabriola" pitchFamily="82" charset="0"/>
            </a:rPr>
            <a:t>ВЕС</a:t>
          </a:r>
          <a:endParaRPr lang="ru-RU" sz="4000" kern="1200" dirty="0">
            <a:solidFill>
              <a:srgbClr val="0000FF"/>
            </a:solidFill>
            <a:latin typeface="Gabriola" pitchFamily="82" charset="0"/>
          </a:endParaRPr>
        </a:p>
      </dsp:txBody>
      <dsp:txXfrm rot="10800000">
        <a:off x="1762735" y="2827012"/>
        <a:ext cx="5809541" cy="514886"/>
      </dsp:txXfrm>
    </dsp:sp>
    <dsp:sp modelId="{82D1DED8-5ED6-47E1-9930-D754B1867EB9}">
      <dsp:nvSpPr>
        <dsp:cNvPr id="0" name=""/>
        <dsp:cNvSpPr/>
      </dsp:nvSpPr>
      <dsp:spPr>
        <a:xfrm>
          <a:off x="1278818" y="2738840"/>
          <a:ext cx="867635" cy="631009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2822C-C5D8-4DE4-BF35-50238A9EF4D0}">
      <dsp:nvSpPr>
        <dsp:cNvPr id="0" name=""/>
        <dsp:cNvSpPr/>
      </dsp:nvSpPr>
      <dsp:spPr>
        <a:xfrm rot="10800000">
          <a:off x="1842595" y="3591172"/>
          <a:ext cx="5938262" cy="514886"/>
        </a:xfrm>
        <a:prstGeom prst="homePlate">
          <a:avLst/>
        </a:prstGeom>
        <a:solidFill>
          <a:schemeClr val="accent1">
            <a:shade val="80000"/>
            <a:hueOff val="255205"/>
            <a:satOff val="-3660"/>
            <a:lumOff val="21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FF"/>
              </a:solidFill>
              <a:latin typeface="Gabriola" pitchFamily="82" charset="0"/>
            </a:rPr>
            <a:t>ТЕМПЕРАТУРА</a:t>
          </a:r>
          <a:endParaRPr lang="ru-RU" sz="4000" kern="1200" dirty="0">
            <a:solidFill>
              <a:srgbClr val="0000FF"/>
            </a:solidFill>
            <a:latin typeface="Gabriola" pitchFamily="82" charset="0"/>
          </a:endParaRPr>
        </a:p>
      </dsp:txBody>
      <dsp:txXfrm rot="10800000">
        <a:off x="1971316" y="3591172"/>
        <a:ext cx="5809541" cy="514886"/>
      </dsp:txXfrm>
    </dsp:sp>
    <dsp:sp modelId="{2ADE113C-2E1D-4192-8191-9580700A68D0}">
      <dsp:nvSpPr>
        <dsp:cNvPr id="0" name=""/>
        <dsp:cNvSpPr/>
      </dsp:nvSpPr>
      <dsp:spPr>
        <a:xfrm>
          <a:off x="1319094" y="3532223"/>
          <a:ext cx="882479" cy="632785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6A716-DCC0-4C4D-9C05-49A7350D345B}">
      <dsp:nvSpPr>
        <dsp:cNvPr id="0" name=""/>
        <dsp:cNvSpPr/>
      </dsp:nvSpPr>
      <dsp:spPr>
        <a:xfrm rot="10800000">
          <a:off x="1714475" y="4286278"/>
          <a:ext cx="5938262" cy="514886"/>
        </a:xfrm>
        <a:prstGeom prst="homePlat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5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FF0000"/>
              </a:solidFill>
              <a:latin typeface="Arial Narrow" pitchFamily="34" charset="0"/>
            </a:rPr>
            <a:t>ЦВЕТ</a:t>
          </a:r>
          <a:endParaRPr lang="ru-RU" sz="4000" kern="1200" dirty="0">
            <a:solidFill>
              <a:srgbClr val="FF0000"/>
            </a:solidFill>
            <a:latin typeface="Arial Narrow" pitchFamily="34" charset="0"/>
          </a:endParaRPr>
        </a:p>
      </dsp:txBody>
      <dsp:txXfrm rot="10800000">
        <a:off x="1843196" y="4286278"/>
        <a:ext cx="5809541" cy="514886"/>
      </dsp:txXfrm>
    </dsp:sp>
    <dsp:sp modelId="{D8E29A07-E047-44A8-8EBE-E5FDB9566156}">
      <dsp:nvSpPr>
        <dsp:cNvPr id="0" name=""/>
        <dsp:cNvSpPr/>
      </dsp:nvSpPr>
      <dsp:spPr>
        <a:xfrm>
          <a:off x="1285853" y="4286278"/>
          <a:ext cx="897082" cy="616267"/>
        </a:xfrm>
        <a:prstGeom prst="homePlat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8E85C-A900-4544-9004-1F066751BFD5}">
      <dsp:nvSpPr>
        <dsp:cNvPr id="0" name=""/>
        <dsp:cNvSpPr/>
      </dsp:nvSpPr>
      <dsp:spPr>
        <a:xfrm rot="10800000">
          <a:off x="-1" y="24111"/>
          <a:ext cx="6262712" cy="130920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3366FF"/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32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99"/>
              </a:solidFill>
              <a:latin typeface="Arial Narrow" pitchFamily="34" charset="0"/>
            </a:rPr>
            <a:t>ОПТИМАЛЬНО</a:t>
          </a:r>
          <a:endParaRPr lang="ru-RU" sz="4000" kern="1200" dirty="0">
            <a:solidFill>
              <a:srgbClr val="000099"/>
            </a:solidFill>
            <a:latin typeface="Arial Narrow" pitchFamily="34" charset="0"/>
          </a:endParaRPr>
        </a:p>
      </dsp:txBody>
      <dsp:txXfrm rot="10800000">
        <a:off x="327300" y="24111"/>
        <a:ext cx="5935411" cy="1309206"/>
      </dsp:txXfrm>
    </dsp:sp>
    <dsp:sp modelId="{E370AA08-3CC5-47C3-86F5-45529A794E74}">
      <dsp:nvSpPr>
        <dsp:cNvPr id="0" name=""/>
        <dsp:cNvSpPr/>
      </dsp:nvSpPr>
      <dsp:spPr>
        <a:xfrm>
          <a:off x="421187" y="0"/>
          <a:ext cx="1309206" cy="1309206"/>
        </a:xfrm>
        <a:prstGeom prst="ellipse">
          <a:avLst/>
        </a:prstGeom>
        <a:solidFill>
          <a:srgbClr val="FF33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A974B-C9DF-4255-9234-77F270D8959E}">
      <dsp:nvSpPr>
        <dsp:cNvPr id="0" name=""/>
        <dsp:cNvSpPr/>
      </dsp:nvSpPr>
      <dsp:spPr>
        <a:xfrm rot="10800000">
          <a:off x="531204" y="1702850"/>
          <a:ext cx="5291503" cy="130920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32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99"/>
              </a:solidFill>
              <a:latin typeface="Arial Narrow" pitchFamily="34" charset="0"/>
            </a:rPr>
            <a:t>ЧАСТИЧНО</a:t>
          </a:r>
          <a:endParaRPr lang="ru-RU" sz="4000" kern="1200" dirty="0">
            <a:solidFill>
              <a:srgbClr val="000099"/>
            </a:solidFill>
            <a:latin typeface="Arial Narrow" pitchFamily="34" charset="0"/>
          </a:endParaRPr>
        </a:p>
      </dsp:txBody>
      <dsp:txXfrm rot="10800000">
        <a:off x="858505" y="1702850"/>
        <a:ext cx="4964202" cy="1309206"/>
      </dsp:txXfrm>
    </dsp:sp>
    <dsp:sp modelId="{7851ED63-9E06-494A-853E-43D3E6DA244D}">
      <dsp:nvSpPr>
        <dsp:cNvPr id="0" name=""/>
        <dsp:cNvSpPr/>
      </dsp:nvSpPr>
      <dsp:spPr>
        <a:xfrm>
          <a:off x="440001" y="1702850"/>
          <a:ext cx="1309206" cy="1309206"/>
        </a:xfrm>
        <a:prstGeom prst="ellipse">
          <a:avLst/>
        </a:prstGeom>
        <a:solidFill>
          <a:srgbClr val="0000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6D58C-8948-4096-8D11-D64589BB5365}">
      <dsp:nvSpPr>
        <dsp:cNvPr id="0" name=""/>
        <dsp:cNvSpPr/>
      </dsp:nvSpPr>
      <dsp:spPr>
        <a:xfrm rot="10800000">
          <a:off x="677636" y="3405701"/>
          <a:ext cx="5585073" cy="130920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32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000099"/>
              </a:solidFill>
              <a:latin typeface="Arial Narrow" pitchFamily="34" charset="0"/>
            </a:rPr>
            <a:t>НЕ  </a:t>
          </a:r>
          <a:r>
            <a:rPr lang="ru-RU" sz="4000" kern="1200" dirty="0" smtClean="0">
              <a:solidFill>
                <a:srgbClr val="000099"/>
              </a:solidFill>
              <a:latin typeface="Arial Narrow" pitchFamily="34" charset="0"/>
            </a:rPr>
            <a:t>РЕАЛИЗОВАН</a:t>
          </a:r>
          <a:endParaRPr lang="ru-RU" sz="4000" kern="1200" dirty="0">
            <a:solidFill>
              <a:srgbClr val="000099"/>
            </a:solidFill>
            <a:latin typeface="Arial Narrow" pitchFamily="34" charset="0"/>
          </a:endParaRPr>
        </a:p>
      </dsp:txBody>
      <dsp:txXfrm rot="10800000">
        <a:off x="1004937" y="3405701"/>
        <a:ext cx="5257772" cy="1309206"/>
      </dsp:txXfrm>
    </dsp:sp>
    <dsp:sp modelId="{BE8EBB41-4542-4F8C-A055-7E846D74715B}">
      <dsp:nvSpPr>
        <dsp:cNvPr id="0" name=""/>
        <dsp:cNvSpPr/>
      </dsp:nvSpPr>
      <dsp:spPr>
        <a:xfrm>
          <a:off x="394400" y="3402864"/>
          <a:ext cx="1309206" cy="1309206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D626-4580-4CEC-B606-FBC353376D1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31FF6-A35C-4A7F-95D6-A939FA429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2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1FF6-A35C-4A7F-95D6-A939FA4292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7858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99"/>
                </a:solidFill>
                <a:latin typeface="Arial Narrow" pitchFamily="34" charset="0"/>
              </a:rPr>
              <a:t>Добро пожаловать  в МБДОУ № 24  </a:t>
            </a:r>
            <a:endParaRPr lang="ru-RU" sz="48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4950"/>
            <a:ext cx="9144000" cy="12858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dirty="0" smtClean="0">
                <a:solidFill>
                  <a:srgbClr val="000099"/>
                </a:solidFill>
                <a:latin typeface="Arial Narrow" pitchFamily="34" charset="0"/>
              </a:rPr>
              <a:t>на мастер-класс </a:t>
            </a:r>
            <a:r>
              <a:rPr lang="ru-RU" sz="4000" dirty="0" err="1" smtClean="0">
                <a:solidFill>
                  <a:srgbClr val="000099"/>
                </a:solidFill>
                <a:latin typeface="Arial Narrow" pitchFamily="34" charset="0"/>
              </a:rPr>
              <a:t>Н.И.Селезнёвой</a:t>
            </a:r>
            <a:endParaRPr lang="ru-RU" sz="40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ru-RU" sz="4000" dirty="0" smtClean="0">
                <a:solidFill>
                  <a:srgbClr val="000099"/>
                </a:solidFill>
                <a:latin typeface="Arial Narrow" pitchFamily="34" charset="0"/>
              </a:rPr>
              <a:t> воспитателя группы раннего возраста</a:t>
            </a:r>
            <a:endParaRPr lang="ru-RU" sz="40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сад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142984"/>
            <a:ext cx="5724515" cy="392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99"/>
                </a:solidFill>
                <a:latin typeface="Arial Narrow" pitchFamily="34" charset="0"/>
              </a:rPr>
              <a:t>Игры своими руками</a:t>
            </a:r>
            <a:endParaRPr lang="ru-RU" sz="5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9" name="Рисунок 44" descr="P104024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l="32059" t="3860" r="6879" b="14357"/>
          <a:stretch>
            <a:fillRect/>
          </a:stretch>
        </p:blipFill>
        <p:spPr bwMode="auto">
          <a:xfrm>
            <a:off x="6515852" y="954524"/>
            <a:ext cx="2310974" cy="2324321"/>
          </a:xfrm>
          <a:prstGeom prst="rect">
            <a:avLst/>
          </a:prstGeom>
          <a:noFill/>
          <a:ln w="3175">
            <a:solidFill>
              <a:srgbClr val="3366FF"/>
            </a:solidFill>
            <a:miter lim="800000"/>
            <a:headEnd/>
            <a:tailEnd/>
          </a:ln>
          <a:effectLst/>
          <a:extLst/>
        </p:spPr>
      </p:pic>
      <p:pic>
        <p:nvPicPr>
          <p:cNvPr id="10" name="Picture 2" descr="P1040260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r="8188"/>
          <a:stretch>
            <a:fillRect/>
          </a:stretch>
        </p:blipFill>
        <p:spPr bwMode="auto">
          <a:xfrm>
            <a:off x="249705" y="3789040"/>
            <a:ext cx="2771263" cy="2275006"/>
          </a:xfrm>
          <a:prstGeom prst="rect">
            <a:avLst/>
          </a:prstGeom>
          <a:noFill/>
          <a:ln w="3175">
            <a:solidFill>
              <a:srgbClr val="3366FF"/>
            </a:solidFill>
            <a:miter lim="800000"/>
            <a:headEnd/>
            <a:tailEnd/>
          </a:ln>
          <a:effectLst/>
          <a:ex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44" y="967220"/>
            <a:ext cx="2088232" cy="2311625"/>
          </a:xfrm>
          <a:prstGeom prst="rect">
            <a:avLst/>
          </a:prstGeom>
          <a:noFill/>
          <a:ln w="3175">
            <a:solidFill>
              <a:srgbClr val="3366FF"/>
            </a:solidFill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3559" y="954524"/>
            <a:ext cx="3170554" cy="1974410"/>
          </a:xfrm>
          <a:prstGeom prst="rect">
            <a:avLst/>
          </a:prstGeom>
          <a:noFill/>
          <a:ln w="3175">
            <a:solidFill>
              <a:srgbClr val="3366FF"/>
            </a:solidFill>
            <a:miter lim="800000"/>
            <a:headEnd/>
            <a:tailEnd/>
          </a:ln>
          <a:effectLst/>
        </p:spPr>
      </p:pic>
      <p:pic>
        <p:nvPicPr>
          <p:cNvPr id="13" name="Рисунок 12" descr="C:\Users\user\AppData\Local\Microsoft\Windows\Temporary Internet Files\Content.Word\P1050624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8184" y="3861047"/>
            <a:ext cx="2621169" cy="2371299"/>
          </a:xfrm>
          <a:prstGeom prst="rect">
            <a:avLst/>
          </a:prstGeom>
          <a:solidFill>
            <a:srgbClr val="3366FF"/>
          </a:solidFill>
          <a:ln w="317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143604" y="3218975"/>
            <a:ext cx="3000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33CC"/>
                </a:solidFill>
                <a:latin typeface="Gabriola" pitchFamily="82" charset="0"/>
              </a:rPr>
              <a:t> 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«Цветочная поляна»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71123" y="3218975"/>
            <a:ext cx="2681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Конфеты для кукол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-35009" y="6001515"/>
            <a:ext cx="3442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33CC"/>
                </a:solidFill>
                <a:latin typeface="Gabriola" pitchFamily="82" charset="0"/>
              </a:rPr>
              <a:t> 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«Разноцветные прищепки»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928888" y="6165304"/>
            <a:ext cx="3000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33CC"/>
                </a:solidFill>
                <a:latin typeface="Gabriola" pitchFamily="82" charset="0"/>
              </a:rPr>
              <a:t> 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«Растущие шарики»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634074" y="2962333"/>
            <a:ext cx="355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33CC"/>
                </a:solidFill>
                <a:latin typeface="Gabriola" pitchFamily="82" charset="0"/>
              </a:rPr>
              <a:t> 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«Разноцветные картинки»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1" name="TextBox 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341614" y="6098603"/>
            <a:ext cx="2531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33CC"/>
                </a:solidFill>
                <a:latin typeface="Gabriola" pitchFamily="82" charset="0"/>
              </a:rPr>
              <a:t> 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Синие ракушки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20" descr="P10108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7"/>
          <a:stretch>
            <a:fillRect/>
          </a:stretch>
        </p:blipFill>
        <p:spPr bwMode="auto">
          <a:xfrm>
            <a:off x="3442133" y="3449808"/>
            <a:ext cx="2259733" cy="26377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-13255"/>
            <a:ext cx="8229600" cy="14981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99"/>
                </a:solidFill>
                <a:latin typeface="Arial Narrow" pitchFamily="34" charset="0"/>
              </a:rPr>
              <a:t>«Погрузились» в жёлтый цвет</a:t>
            </a:r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Arial Narrow" pitchFamily="34" charset="0"/>
              </a:rPr>
              <a:t>(начало «жёлтой недели»)</a:t>
            </a:r>
            <a:endParaRPr lang="ru-RU" sz="36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4" name="Рисунок 26" descr="P10109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14809" r="3421" b="14778"/>
          <a:stretch/>
        </p:blipFill>
        <p:spPr bwMode="auto">
          <a:xfrm>
            <a:off x="323528" y="1543417"/>
            <a:ext cx="8525886" cy="471931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Цвет в разных видах деятельности</a:t>
            </a:r>
            <a:endParaRPr lang="ru-RU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5" name="Picture 3" descr="P1040268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4299" t="9024" b="7729"/>
          <a:stretch/>
        </p:blipFill>
        <p:spPr bwMode="auto">
          <a:xfrm rot="5400000">
            <a:off x="229357" y="1023410"/>
            <a:ext cx="2417322" cy="2084964"/>
          </a:xfrm>
          <a:prstGeom prst="rect">
            <a:avLst/>
          </a:prstGeom>
          <a:noFill/>
          <a:ln w="3175">
            <a:solidFill>
              <a:srgbClr val="3366FF"/>
            </a:solidFill>
            <a:miter lim="800000"/>
            <a:headEnd/>
            <a:tailEnd/>
          </a:ln>
          <a:effectLst/>
          <a:extLst/>
        </p:spPr>
      </p:pic>
      <p:pic>
        <p:nvPicPr>
          <p:cNvPr id="6" name="Рисунок 19" descr="P1010788"/>
          <p:cNvPicPr>
            <a:picLocks noChangeAspect="1" noChangeArrowheads="1"/>
          </p:cNvPicPr>
          <p:nvPr/>
        </p:nvPicPr>
        <p:blipFill>
          <a:blip r:embed="rId5"/>
          <a:srcRect l="5128" t="12746" r="8058"/>
          <a:stretch>
            <a:fillRect/>
          </a:stretch>
        </p:blipFill>
        <p:spPr bwMode="auto">
          <a:xfrm>
            <a:off x="6232491" y="3933273"/>
            <a:ext cx="2547955" cy="1910966"/>
          </a:xfrm>
          <a:prstGeom prst="rect">
            <a:avLst/>
          </a:prstGeom>
          <a:noFill/>
          <a:ln w="3175">
            <a:solidFill>
              <a:srgbClr val="3366FF"/>
            </a:solidFill>
            <a:miter lim="800000"/>
            <a:headEnd/>
            <a:tailEnd/>
          </a:ln>
          <a:effectLst/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351783" y="5844239"/>
            <a:ext cx="23093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000099"/>
                </a:solidFill>
                <a:latin typeface="Arial Narrow" pitchFamily="34" charset="0"/>
              </a:rPr>
              <a:t>Коллективная работа </a:t>
            </a:r>
            <a:endParaRPr lang="ru-RU" altLang="ru-RU" sz="20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00099"/>
                </a:solidFill>
                <a:latin typeface="Arial Narrow" pitchFamily="34" charset="0"/>
              </a:rPr>
              <a:t>«</a:t>
            </a:r>
            <a:r>
              <a:rPr lang="ru-RU" altLang="ru-RU" sz="2000" dirty="0">
                <a:solidFill>
                  <a:srgbClr val="000099"/>
                </a:solidFill>
                <a:latin typeface="Arial Narrow" pitchFamily="34" charset="0"/>
              </a:rPr>
              <a:t>Что бывает синим?»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62621" y="3225387"/>
            <a:ext cx="2298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rgbClr val="000099"/>
                </a:solidFill>
                <a:latin typeface="Arial Narrow" pitchFamily="34" charset="0"/>
              </a:rPr>
              <a:t>Утренняя зарядка с  красными флажками</a:t>
            </a:r>
            <a:endParaRPr lang="ru-RU" altLang="ru-RU" sz="20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9" name="Picture 2" descr="C:\Users\Пользователь\Desktop\P10505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3" r="10851" b="6977"/>
          <a:stretch/>
        </p:blipFill>
        <p:spPr bwMode="auto">
          <a:xfrm>
            <a:off x="362621" y="3934971"/>
            <a:ext cx="2785345" cy="1953131"/>
          </a:xfrm>
          <a:prstGeom prst="rect">
            <a:avLst/>
          </a:prstGeom>
          <a:noFill/>
          <a:ln w="3175">
            <a:solidFill>
              <a:srgbClr val="3366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0442" y="5888102"/>
            <a:ext cx="2664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rgbClr val="000099"/>
                </a:solidFill>
                <a:latin typeface="Arial Narrow" pitchFamily="34" charset="0"/>
              </a:rPr>
              <a:t>Играем на погремушках</a:t>
            </a:r>
          </a:p>
          <a:p>
            <a:pPr algn="ctr" eaLnBrk="1" hangingPunct="1"/>
            <a:r>
              <a:rPr lang="ru-RU" altLang="ru-RU" sz="2000" dirty="0" smtClean="0">
                <a:solidFill>
                  <a:srgbClr val="000099"/>
                </a:solidFill>
                <a:latin typeface="Arial Narrow" pitchFamily="34" charset="0"/>
              </a:rPr>
              <a:t> в цвет одежды</a:t>
            </a:r>
            <a:endParaRPr lang="ru-RU" altLang="ru-RU" sz="20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12" name="Picture 2" descr="G:\DCIM\105_PANA\P105047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4544" r="9982"/>
          <a:stretch/>
        </p:blipFill>
        <p:spPr bwMode="auto">
          <a:xfrm>
            <a:off x="5670620" y="857229"/>
            <a:ext cx="2715085" cy="2368157"/>
          </a:xfrm>
          <a:prstGeom prst="rect">
            <a:avLst/>
          </a:prstGeom>
          <a:noFill/>
          <a:ln w="3175">
            <a:solidFill>
              <a:srgbClr val="3366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Детский сад №24\Изображение 082.jpg"/>
          <p:cNvPicPr>
            <a:picLocks noChangeAspect="1" noChangeArrowheads="1"/>
          </p:cNvPicPr>
          <p:nvPr/>
        </p:nvPicPr>
        <p:blipFill>
          <a:blip r:embed="rId8" cstate="print"/>
          <a:srcRect t="7553" r="2351"/>
          <a:stretch>
            <a:fillRect/>
          </a:stretch>
        </p:blipFill>
        <p:spPr bwMode="auto">
          <a:xfrm>
            <a:off x="3147966" y="857229"/>
            <a:ext cx="1915010" cy="2417323"/>
          </a:xfrm>
          <a:prstGeom prst="rect">
            <a:avLst/>
          </a:prstGeom>
          <a:noFill/>
          <a:ln w="3175">
            <a:solidFill>
              <a:srgbClr val="3366FF"/>
            </a:solidFill>
          </a:ln>
          <a:effectLst/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826409" y="3294497"/>
            <a:ext cx="25581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000099"/>
                </a:solidFill>
                <a:latin typeface="Arial Narrow" pitchFamily="34" charset="0"/>
              </a:rPr>
              <a:t>М</a:t>
            </a:r>
            <a:r>
              <a:rPr lang="ru-RU" altLang="ru-RU" sz="2000" dirty="0" smtClean="0">
                <a:solidFill>
                  <a:srgbClr val="000099"/>
                </a:solidFill>
                <a:latin typeface="Arial Narrow" pitchFamily="34" charset="0"/>
              </a:rPr>
              <a:t>ою руки белым мылом</a:t>
            </a:r>
            <a:endParaRPr lang="ru-RU" altLang="ru-RU" sz="20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830720" y="3229152"/>
            <a:ext cx="23948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rgbClr val="000099"/>
                </a:solidFill>
                <a:latin typeface="Arial Narrow" pitchFamily="34" charset="0"/>
              </a:rPr>
              <a:t>Убираем конструктор, </a:t>
            </a:r>
          </a:p>
          <a:p>
            <a:pPr algn="ctr" eaLnBrk="1" hangingPunct="1"/>
            <a:r>
              <a:rPr lang="ru-RU" altLang="ru-RU" sz="2000" dirty="0">
                <a:solidFill>
                  <a:srgbClr val="000099"/>
                </a:solidFill>
                <a:latin typeface="Arial Narrow" pitchFamily="34" charset="0"/>
              </a:rPr>
              <a:t>с</a:t>
            </a:r>
            <a:r>
              <a:rPr lang="ru-RU" altLang="ru-RU" sz="2000" dirty="0" smtClean="0">
                <a:solidFill>
                  <a:srgbClr val="000099"/>
                </a:solidFill>
                <a:latin typeface="Arial Narrow" pitchFamily="34" charset="0"/>
              </a:rPr>
              <a:t>ортируя по цвету</a:t>
            </a:r>
            <a:endParaRPr lang="ru-RU" altLang="ru-RU" sz="20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Рисунок 7" descr="P101069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3" r="19748" b="26984"/>
          <a:stretch/>
        </p:blipFill>
        <p:spPr bwMode="auto">
          <a:xfrm>
            <a:off x="3707904" y="3934971"/>
            <a:ext cx="1962716" cy="209866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272226" y="6000400"/>
            <a:ext cx="2834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rgbClr val="000099"/>
                </a:solidFill>
                <a:latin typeface="Arial Narrow" pitchFamily="34" charset="0"/>
              </a:rPr>
              <a:t>Д/и «Колечки для мишек»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679019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54" y="159338"/>
            <a:ext cx="10501354" cy="66986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99"/>
                </a:solidFill>
                <a:latin typeface="Arial Narrow" pitchFamily="34" charset="0"/>
              </a:rPr>
              <a:t>«Погружение» в белый цвет</a:t>
            </a:r>
            <a:endParaRPr lang="ru-RU" sz="5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Виды деятельности </a:t>
            </a:r>
          </a:p>
          <a:p>
            <a:r>
              <a:rPr lang="ru-RU" sz="3600" b="1" dirty="0">
                <a:solidFill>
                  <a:srgbClr val="000099"/>
                </a:solidFill>
                <a:latin typeface="Arial Narrow" pitchFamily="34" charset="0"/>
              </a:rPr>
              <a:t>и</a:t>
            </a:r>
            <a:r>
              <a:rPr lang="ru-RU" sz="3600" b="1" dirty="0" smtClean="0">
                <a:solidFill>
                  <a:srgbClr val="000099"/>
                </a:solidFill>
                <a:latin typeface="Arial Narrow" pitchFamily="34" charset="0"/>
              </a:rPr>
              <a:t>гровая деятельность и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Arial Narrow" pitchFamily="34" charset="0"/>
              </a:rPr>
              <a:t>познавательно-исследовательская деятельность</a:t>
            </a:r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, как сквозные механизмы развития ребёнка (ФГОС ДО, п.2.7.)</a:t>
            </a:r>
          </a:p>
          <a:p>
            <a:r>
              <a:rPr lang="ru-RU" sz="3600" b="1" dirty="0">
                <a:solidFill>
                  <a:srgbClr val="000099"/>
                </a:solidFill>
                <a:latin typeface="Arial Narrow" pitchFamily="34" charset="0"/>
              </a:rPr>
              <a:t>д</a:t>
            </a:r>
            <a:r>
              <a:rPr lang="ru-RU" sz="3600" b="1" dirty="0" smtClean="0">
                <a:solidFill>
                  <a:srgbClr val="000099"/>
                </a:solidFill>
                <a:latin typeface="Arial Narrow" pitchFamily="34" charset="0"/>
              </a:rPr>
              <a:t>вигательная деятельност</a:t>
            </a:r>
            <a:r>
              <a:rPr lang="ru-RU" sz="3600" b="1" dirty="0">
                <a:solidFill>
                  <a:srgbClr val="000099"/>
                </a:solidFill>
                <a:latin typeface="Arial Narrow" pitchFamily="34" charset="0"/>
              </a:rPr>
              <a:t>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0099"/>
                </a:solidFill>
                <a:latin typeface="Arial Narrow" pitchFamily="34" charset="0"/>
              </a:rPr>
              <a:t>Выводы</a:t>
            </a:r>
            <a:endParaRPr lang="ru-RU" sz="5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даже самые обычные предметы могут стать атрибутами, </a:t>
            </a:r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«погружающими» </a:t>
            </a: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ребенка в определенный </a:t>
            </a:r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цвет</a:t>
            </a:r>
          </a:p>
          <a:p>
            <a:pPr marL="0" indent="0">
              <a:buNone/>
            </a:pPr>
            <a:endParaRPr lang="ru-RU" dirty="0" smtClean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задачи ознакомления детей с цветом </a:t>
            </a:r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решаемы во всех видах деятельности</a:t>
            </a: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1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4865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0099"/>
                </a:solidFill>
                <a:latin typeface="Arial Narrow" pitchFamily="34" charset="0"/>
              </a:rPr>
              <a:t>Цветовая рефлексия</a:t>
            </a:r>
            <a:endParaRPr lang="ru-RU" sz="66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277984"/>
              </p:ext>
            </p:extLst>
          </p:nvPr>
        </p:nvGraphicFramePr>
        <p:xfrm>
          <a:off x="1547664" y="1196752"/>
          <a:ext cx="626271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олилиния 1"/>
          <p:cNvSpPr/>
          <p:nvPr/>
        </p:nvSpPr>
        <p:spPr>
          <a:xfrm>
            <a:off x="2546470" y="2458058"/>
            <a:ext cx="769121" cy="437572"/>
          </a:xfrm>
          <a:custGeom>
            <a:avLst/>
            <a:gdLst>
              <a:gd name="connsiteX0" fmla="*/ 0 w 769121"/>
              <a:gd name="connsiteY0" fmla="*/ 0 h 437572"/>
              <a:gd name="connsiteX1" fmla="*/ 94004 w 769121"/>
              <a:gd name="connsiteY1" fmla="*/ 68366 h 437572"/>
              <a:gd name="connsiteX2" fmla="*/ 230736 w 769121"/>
              <a:gd name="connsiteY2" fmla="*/ 85458 h 437572"/>
              <a:gd name="connsiteX3" fmla="*/ 247828 w 769121"/>
              <a:gd name="connsiteY3" fmla="*/ 111095 h 437572"/>
              <a:gd name="connsiteX4" fmla="*/ 256374 w 769121"/>
              <a:gd name="connsiteY4" fmla="*/ 196553 h 437572"/>
              <a:gd name="connsiteX5" fmla="*/ 307649 w 769121"/>
              <a:gd name="connsiteY5" fmla="*/ 230736 h 437572"/>
              <a:gd name="connsiteX6" fmla="*/ 367469 w 769121"/>
              <a:gd name="connsiteY6" fmla="*/ 256374 h 437572"/>
              <a:gd name="connsiteX7" fmla="*/ 401652 w 769121"/>
              <a:gd name="connsiteY7" fmla="*/ 273465 h 437572"/>
              <a:gd name="connsiteX8" fmla="*/ 640935 w 769121"/>
              <a:gd name="connsiteY8" fmla="*/ 282011 h 437572"/>
              <a:gd name="connsiteX9" fmla="*/ 649480 w 769121"/>
              <a:gd name="connsiteY9" fmla="*/ 307649 h 437572"/>
              <a:gd name="connsiteX10" fmla="*/ 658026 w 769121"/>
              <a:gd name="connsiteY10" fmla="*/ 393106 h 437572"/>
              <a:gd name="connsiteX11" fmla="*/ 683664 w 769121"/>
              <a:gd name="connsiteY11" fmla="*/ 418744 h 437572"/>
              <a:gd name="connsiteX12" fmla="*/ 709301 w 769121"/>
              <a:gd name="connsiteY12" fmla="*/ 435835 h 437572"/>
              <a:gd name="connsiteX13" fmla="*/ 769121 w 769121"/>
              <a:gd name="connsiteY13" fmla="*/ 435835 h 43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9121" h="437572">
                <a:moveTo>
                  <a:pt x="0" y="0"/>
                </a:moveTo>
                <a:cubicBezTo>
                  <a:pt x="22574" y="56435"/>
                  <a:pt x="10562" y="57935"/>
                  <a:pt x="94004" y="68366"/>
                </a:cubicBezTo>
                <a:lnTo>
                  <a:pt x="230736" y="85458"/>
                </a:lnTo>
                <a:cubicBezTo>
                  <a:pt x="236433" y="94004"/>
                  <a:pt x="245518" y="101087"/>
                  <a:pt x="247828" y="111095"/>
                </a:cubicBezTo>
                <a:cubicBezTo>
                  <a:pt x="254265" y="138990"/>
                  <a:pt x="243571" y="170947"/>
                  <a:pt x="256374" y="196553"/>
                </a:cubicBezTo>
                <a:cubicBezTo>
                  <a:pt x="265561" y="214926"/>
                  <a:pt x="290557" y="219342"/>
                  <a:pt x="307649" y="230736"/>
                </a:cubicBezTo>
                <a:cubicBezTo>
                  <a:pt x="359604" y="265373"/>
                  <a:pt x="304401" y="232724"/>
                  <a:pt x="367469" y="256374"/>
                </a:cubicBezTo>
                <a:cubicBezTo>
                  <a:pt x="379397" y="260847"/>
                  <a:pt x="388968" y="272276"/>
                  <a:pt x="401652" y="273465"/>
                </a:cubicBezTo>
                <a:cubicBezTo>
                  <a:pt x="481115" y="280915"/>
                  <a:pt x="561174" y="279162"/>
                  <a:pt x="640935" y="282011"/>
                </a:cubicBezTo>
                <a:cubicBezTo>
                  <a:pt x="643783" y="290557"/>
                  <a:pt x="648110" y="298746"/>
                  <a:pt x="649480" y="307649"/>
                </a:cubicBezTo>
                <a:cubicBezTo>
                  <a:pt x="653833" y="335944"/>
                  <a:pt x="649607" y="365744"/>
                  <a:pt x="658026" y="393106"/>
                </a:cubicBezTo>
                <a:cubicBezTo>
                  <a:pt x="661580" y="404657"/>
                  <a:pt x="674379" y="411007"/>
                  <a:pt x="683664" y="418744"/>
                </a:cubicBezTo>
                <a:cubicBezTo>
                  <a:pt x="691554" y="425319"/>
                  <a:pt x="699230" y="433821"/>
                  <a:pt x="709301" y="435835"/>
                </a:cubicBezTo>
                <a:cubicBezTo>
                  <a:pt x="728854" y="439745"/>
                  <a:pt x="749181" y="435835"/>
                  <a:pt x="769121" y="43583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999288" y="4142768"/>
            <a:ext cx="623843" cy="393107"/>
          </a:xfrm>
          <a:custGeom>
            <a:avLst/>
            <a:gdLst>
              <a:gd name="connsiteX0" fmla="*/ 623843 w 623843"/>
              <a:gd name="connsiteY0" fmla="*/ 0 h 393107"/>
              <a:gd name="connsiteX1" fmla="*/ 606752 w 623843"/>
              <a:gd name="connsiteY1" fmla="*/ 42729 h 393107"/>
              <a:gd name="connsiteX2" fmla="*/ 444382 w 623843"/>
              <a:gd name="connsiteY2" fmla="*/ 68367 h 393107"/>
              <a:gd name="connsiteX3" fmla="*/ 393107 w 623843"/>
              <a:gd name="connsiteY3" fmla="*/ 102550 h 393107"/>
              <a:gd name="connsiteX4" fmla="*/ 384561 w 623843"/>
              <a:gd name="connsiteY4" fmla="*/ 128187 h 393107"/>
              <a:gd name="connsiteX5" fmla="*/ 367470 w 623843"/>
              <a:gd name="connsiteY5" fmla="*/ 153825 h 393107"/>
              <a:gd name="connsiteX6" fmla="*/ 324741 w 623843"/>
              <a:gd name="connsiteY6" fmla="*/ 213645 h 393107"/>
              <a:gd name="connsiteX7" fmla="*/ 299103 w 623843"/>
              <a:gd name="connsiteY7" fmla="*/ 222191 h 393107"/>
              <a:gd name="connsiteX8" fmla="*/ 205100 w 623843"/>
              <a:gd name="connsiteY8" fmla="*/ 230737 h 393107"/>
              <a:gd name="connsiteX9" fmla="*/ 170916 w 623843"/>
              <a:gd name="connsiteY9" fmla="*/ 239282 h 393107"/>
              <a:gd name="connsiteX10" fmla="*/ 136733 w 623843"/>
              <a:gd name="connsiteY10" fmla="*/ 256374 h 393107"/>
              <a:gd name="connsiteX11" fmla="*/ 111096 w 623843"/>
              <a:gd name="connsiteY11" fmla="*/ 264920 h 393107"/>
              <a:gd name="connsiteX12" fmla="*/ 51275 w 623843"/>
              <a:gd name="connsiteY12" fmla="*/ 341832 h 393107"/>
              <a:gd name="connsiteX13" fmla="*/ 17092 w 623843"/>
              <a:gd name="connsiteY13" fmla="*/ 393107 h 393107"/>
              <a:gd name="connsiteX14" fmla="*/ 0 w 623843"/>
              <a:gd name="connsiteY14" fmla="*/ 393107 h 39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3843" h="393107">
                <a:moveTo>
                  <a:pt x="623843" y="0"/>
                </a:moveTo>
                <a:cubicBezTo>
                  <a:pt x="618146" y="14243"/>
                  <a:pt x="618861" y="33311"/>
                  <a:pt x="606752" y="42729"/>
                </a:cubicBezTo>
                <a:cubicBezTo>
                  <a:pt x="579707" y="63765"/>
                  <a:pt x="458834" y="67163"/>
                  <a:pt x="444382" y="68367"/>
                </a:cubicBezTo>
                <a:cubicBezTo>
                  <a:pt x="417502" y="77326"/>
                  <a:pt x="411398" y="75114"/>
                  <a:pt x="393107" y="102550"/>
                </a:cubicBezTo>
                <a:cubicBezTo>
                  <a:pt x="388110" y="110045"/>
                  <a:pt x="388589" y="120130"/>
                  <a:pt x="384561" y="128187"/>
                </a:cubicBezTo>
                <a:cubicBezTo>
                  <a:pt x="379968" y="137374"/>
                  <a:pt x="372566" y="144907"/>
                  <a:pt x="367470" y="153825"/>
                </a:cubicBezTo>
                <a:cubicBezTo>
                  <a:pt x="351020" y="182613"/>
                  <a:pt x="353649" y="194373"/>
                  <a:pt x="324741" y="213645"/>
                </a:cubicBezTo>
                <a:cubicBezTo>
                  <a:pt x="317246" y="218642"/>
                  <a:pt x="308021" y="220917"/>
                  <a:pt x="299103" y="222191"/>
                </a:cubicBezTo>
                <a:cubicBezTo>
                  <a:pt x="267956" y="226641"/>
                  <a:pt x="236434" y="227888"/>
                  <a:pt x="205100" y="230737"/>
                </a:cubicBezTo>
                <a:cubicBezTo>
                  <a:pt x="193705" y="233585"/>
                  <a:pt x="181913" y="235158"/>
                  <a:pt x="170916" y="239282"/>
                </a:cubicBezTo>
                <a:cubicBezTo>
                  <a:pt x="158988" y="243755"/>
                  <a:pt x="148442" y="251356"/>
                  <a:pt x="136733" y="256374"/>
                </a:cubicBezTo>
                <a:cubicBezTo>
                  <a:pt x="128453" y="259923"/>
                  <a:pt x="119642" y="262071"/>
                  <a:pt x="111096" y="264920"/>
                </a:cubicBezTo>
                <a:cubicBezTo>
                  <a:pt x="70933" y="305082"/>
                  <a:pt x="92161" y="280502"/>
                  <a:pt x="51275" y="341832"/>
                </a:cubicBezTo>
                <a:cubicBezTo>
                  <a:pt x="51274" y="341833"/>
                  <a:pt x="17092" y="393107"/>
                  <a:pt x="17092" y="393107"/>
                </a:cubicBezTo>
                <a:lnTo>
                  <a:pt x="0" y="393107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451181" y="2458058"/>
            <a:ext cx="190579" cy="144016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546471" y="4171902"/>
            <a:ext cx="153321" cy="97499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897024" y="5845323"/>
            <a:ext cx="435836" cy="615298"/>
          </a:xfrm>
          <a:custGeom>
            <a:avLst/>
            <a:gdLst>
              <a:gd name="connsiteX0" fmla="*/ 0 w 435836"/>
              <a:gd name="connsiteY0" fmla="*/ 0 h 615298"/>
              <a:gd name="connsiteX1" fmla="*/ 59821 w 435836"/>
              <a:gd name="connsiteY1" fmla="*/ 59821 h 615298"/>
              <a:gd name="connsiteX2" fmla="*/ 76912 w 435836"/>
              <a:gd name="connsiteY2" fmla="*/ 222191 h 615298"/>
              <a:gd name="connsiteX3" fmla="*/ 85458 w 435836"/>
              <a:gd name="connsiteY3" fmla="*/ 247828 h 615298"/>
              <a:gd name="connsiteX4" fmla="*/ 111096 w 435836"/>
              <a:gd name="connsiteY4" fmla="*/ 256374 h 615298"/>
              <a:gd name="connsiteX5" fmla="*/ 162370 w 435836"/>
              <a:gd name="connsiteY5" fmla="*/ 307649 h 615298"/>
              <a:gd name="connsiteX6" fmla="*/ 188008 w 435836"/>
              <a:gd name="connsiteY6" fmla="*/ 316195 h 615298"/>
              <a:gd name="connsiteX7" fmla="*/ 247828 w 435836"/>
              <a:gd name="connsiteY7" fmla="*/ 350378 h 615298"/>
              <a:gd name="connsiteX8" fmla="*/ 273466 w 435836"/>
              <a:gd name="connsiteY8" fmla="*/ 512748 h 615298"/>
              <a:gd name="connsiteX9" fmla="*/ 299103 w 435836"/>
              <a:gd name="connsiteY9" fmla="*/ 521294 h 615298"/>
              <a:gd name="connsiteX10" fmla="*/ 358924 w 435836"/>
              <a:gd name="connsiteY10" fmla="*/ 529840 h 615298"/>
              <a:gd name="connsiteX11" fmla="*/ 376015 w 435836"/>
              <a:gd name="connsiteY11" fmla="*/ 555477 h 615298"/>
              <a:gd name="connsiteX12" fmla="*/ 384561 w 435836"/>
              <a:gd name="connsiteY12" fmla="*/ 581114 h 615298"/>
              <a:gd name="connsiteX13" fmla="*/ 410198 w 435836"/>
              <a:gd name="connsiteY13" fmla="*/ 589660 h 615298"/>
              <a:gd name="connsiteX14" fmla="*/ 435836 w 435836"/>
              <a:gd name="connsiteY14" fmla="*/ 606752 h 615298"/>
              <a:gd name="connsiteX15" fmla="*/ 435836 w 435836"/>
              <a:gd name="connsiteY15" fmla="*/ 615298 h 61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36" h="615298">
                <a:moveTo>
                  <a:pt x="0" y="0"/>
                </a:moveTo>
                <a:cubicBezTo>
                  <a:pt x="35382" y="23588"/>
                  <a:pt x="55035" y="21534"/>
                  <a:pt x="59821" y="59821"/>
                </a:cubicBezTo>
                <a:cubicBezTo>
                  <a:pt x="70341" y="143975"/>
                  <a:pt x="61961" y="154909"/>
                  <a:pt x="76912" y="222191"/>
                </a:cubicBezTo>
                <a:cubicBezTo>
                  <a:pt x="78866" y="230984"/>
                  <a:pt x="79088" y="241459"/>
                  <a:pt x="85458" y="247828"/>
                </a:cubicBezTo>
                <a:cubicBezTo>
                  <a:pt x="91828" y="254198"/>
                  <a:pt x="102550" y="253525"/>
                  <a:pt x="111096" y="256374"/>
                </a:cubicBezTo>
                <a:cubicBezTo>
                  <a:pt x="128187" y="273466"/>
                  <a:pt x="139439" y="300005"/>
                  <a:pt x="162370" y="307649"/>
                </a:cubicBezTo>
                <a:cubicBezTo>
                  <a:pt x="170916" y="310498"/>
                  <a:pt x="179728" y="312647"/>
                  <a:pt x="188008" y="316195"/>
                </a:cubicBezTo>
                <a:cubicBezTo>
                  <a:pt x="218370" y="329207"/>
                  <a:pt x="222079" y="333211"/>
                  <a:pt x="247828" y="350378"/>
                </a:cubicBezTo>
                <a:cubicBezTo>
                  <a:pt x="299079" y="427252"/>
                  <a:pt x="225030" y="306892"/>
                  <a:pt x="273466" y="512748"/>
                </a:cubicBezTo>
                <a:cubicBezTo>
                  <a:pt x="275529" y="521517"/>
                  <a:pt x="290270" y="519527"/>
                  <a:pt x="299103" y="521294"/>
                </a:cubicBezTo>
                <a:cubicBezTo>
                  <a:pt x="318855" y="525244"/>
                  <a:pt x="338984" y="526991"/>
                  <a:pt x="358924" y="529840"/>
                </a:cubicBezTo>
                <a:cubicBezTo>
                  <a:pt x="364621" y="538386"/>
                  <a:pt x="371422" y="546291"/>
                  <a:pt x="376015" y="555477"/>
                </a:cubicBezTo>
                <a:cubicBezTo>
                  <a:pt x="380043" y="563534"/>
                  <a:pt x="378191" y="574744"/>
                  <a:pt x="384561" y="581114"/>
                </a:cubicBezTo>
                <a:cubicBezTo>
                  <a:pt x="390931" y="587484"/>
                  <a:pt x="402141" y="585631"/>
                  <a:pt x="410198" y="589660"/>
                </a:cubicBezTo>
                <a:cubicBezTo>
                  <a:pt x="419385" y="594253"/>
                  <a:pt x="428573" y="599489"/>
                  <a:pt x="435836" y="606752"/>
                </a:cubicBezTo>
                <a:lnTo>
                  <a:pt x="435836" y="615298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771800" y="5845323"/>
            <a:ext cx="159230" cy="10395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0099"/>
                </a:solidFill>
                <a:latin typeface="Arial Narrow" pitchFamily="34" charset="0"/>
              </a:rPr>
              <a:t>Категории признаков предметов :</a:t>
            </a:r>
            <a:endParaRPr lang="ru-RU" sz="5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79596315"/>
              </p:ext>
            </p:extLst>
          </p:nvPr>
        </p:nvGraphicFramePr>
        <p:xfrm>
          <a:off x="0" y="1571612"/>
          <a:ext cx="89297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Gabriola" pitchFamily="82" charset="0"/>
              </a:rPr>
              <a:t>Категории признаков предметов :</a:t>
            </a:r>
            <a:endParaRPr lang="ru-RU" sz="5400" dirty="0">
              <a:solidFill>
                <a:srgbClr val="0000FF"/>
              </a:solidFill>
              <a:latin typeface="Gabriola" pitchFamily="82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491533"/>
              </p:ext>
            </p:extLst>
          </p:nvPr>
        </p:nvGraphicFramePr>
        <p:xfrm>
          <a:off x="0" y="1571612"/>
          <a:ext cx="89297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0099"/>
                </a:solidFill>
                <a:latin typeface="Arial Narrow" pitchFamily="34" charset="0"/>
              </a:rPr>
              <a:t>Тема углубленной работы:</a:t>
            </a:r>
            <a:br>
              <a:rPr lang="ru-RU" sz="6600" dirty="0" smtClean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sz="66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sz="4000" dirty="0" smtClean="0">
                <a:solidFill>
                  <a:srgbClr val="000099"/>
                </a:solidFill>
                <a:latin typeface="Arial Narrow" pitchFamily="34" charset="0"/>
              </a:rPr>
              <a:t>«Формирование сенсорных эталонов цвета у детей раннего возраста»</a:t>
            </a:r>
            <a:r>
              <a:rPr lang="ru-RU" sz="4000" b="1" dirty="0" smtClean="0">
                <a:solidFill>
                  <a:srgbClr val="000099"/>
                </a:solidFill>
                <a:latin typeface="Arial Narrow" pitchFamily="34" charset="0"/>
              </a:rPr>
              <a:t/>
            </a:r>
            <a:br>
              <a:rPr lang="ru-RU" sz="4000" b="1" dirty="0" smtClean="0">
                <a:solidFill>
                  <a:srgbClr val="000099"/>
                </a:solidFill>
                <a:latin typeface="Arial Narrow" pitchFamily="34" charset="0"/>
              </a:rPr>
            </a:br>
            <a:endParaRPr lang="ru-RU" sz="40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4865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i6d0wAYub.jpg"/>
          <p:cNvPicPr>
            <a:picLocks noChangeAspect="1"/>
          </p:cNvPicPr>
          <p:nvPr/>
        </p:nvPicPr>
        <p:blipFill rotWithShape="1">
          <a:blip r:embed="rId4"/>
          <a:srcRect l="13197" t="10129" r="17707"/>
          <a:stretch/>
        </p:blipFill>
        <p:spPr>
          <a:xfrm>
            <a:off x="3534297" y="4287366"/>
            <a:ext cx="2302316" cy="2162090"/>
          </a:xfrm>
          <a:prstGeom prst="rect">
            <a:avLst/>
          </a:prstGeom>
          <a:ln w="3175">
            <a:solidFill>
              <a:srgbClr val="3366FF"/>
            </a:solidFill>
            <a:prstDash val="sysDot"/>
          </a:ln>
        </p:spPr>
      </p:pic>
      <p:pic>
        <p:nvPicPr>
          <p:cNvPr id="6" name="Рисунок 5" descr="www.faberwall.ru_-_01889.jpg"/>
          <p:cNvPicPr>
            <a:picLocks noChangeAspect="1"/>
          </p:cNvPicPr>
          <p:nvPr/>
        </p:nvPicPr>
        <p:blipFill rotWithShape="1">
          <a:blip r:embed="rId5" cstate="print"/>
          <a:srcRect l="15256" r="9255"/>
          <a:stretch/>
        </p:blipFill>
        <p:spPr>
          <a:xfrm>
            <a:off x="5220072" y="1000108"/>
            <a:ext cx="2085174" cy="2071678"/>
          </a:xfrm>
          <a:prstGeom prst="rect">
            <a:avLst/>
          </a:prstGeom>
          <a:ln w="3175">
            <a:solidFill>
              <a:srgbClr val="0000FF"/>
            </a:solidFill>
            <a:bevel/>
          </a:ln>
        </p:spPr>
      </p:pic>
      <p:pic>
        <p:nvPicPr>
          <p:cNvPr id="7" name="Рисунок 6" descr="1417502506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2752538"/>
            <a:ext cx="2857488" cy="2060249"/>
          </a:xfrm>
          <a:prstGeom prst="rect">
            <a:avLst/>
          </a:prstGeom>
          <a:ln w="3175">
            <a:solidFill>
              <a:srgbClr val="0000FF"/>
            </a:solidFill>
          </a:ln>
        </p:spPr>
      </p:pic>
      <p:pic>
        <p:nvPicPr>
          <p:cNvPr id="8" name="Рисунок 7" descr="image_562112120826438085406.jpg"/>
          <p:cNvPicPr>
            <a:picLocks noChangeAspect="1"/>
          </p:cNvPicPr>
          <p:nvPr/>
        </p:nvPicPr>
        <p:blipFill rotWithShape="1">
          <a:blip r:embed="rId7" cstate="print"/>
          <a:srcRect l="7739" r="15344"/>
          <a:stretch/>
        </p:blipFill>
        <p:spPr>
          <a:xfrm>
            <a:off x="323528" y="1000108"/>
            <a:ext cx="2435989" cy="2375294"/>
          </a:xfrm>
          <a:prstGeom prst="rect">
            <a:avLst/>
          </a:prstGeom>
          <a:ln w="3175">
            <a:solidFill>
              <a:srgbClr val="0000FF"/>
            </a:solidFill>
          </a:ln>
        </p:spPr>
      </p:pic>
      <p:pic>
        <p:nvPicPr>
          <p:cNvPr id="9" name="Рисунок 8" descr="Colored-Chameleon.jpg"/>
          <p:cNvPicPr>
            <a:picLocks noChangeAspect="1"/>
          </p:cNvPicPr>
          <p:nvPr/>
        </p:nvPicPr>
        <p:blipFill rotWithShape="1">
          <a:blip r:embed="rId8" cstate="print"/>
          <a:srcRect l="32321" t="8102"/>
          <a:stretch/>
        </p:blipFill>
        <p:spPr>
          <a:xfrm>
            <a:off x="2339752" y="2154944"/>
            <a:ext cx="2320725" cy="1969491"/>
          </a:xfrm>
          <a:prstGeom prst="rect">
            <a:avLst/>
          </a:prstGeom>
          <a:ln w="3175">
            <a:solidFill>
              <a:srgbClr val="0000FF"/>
            </a:solidFill>
            <a:prstDash val="sysDot"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Цвет в природе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26" name="Picture 2" descr="G:\слайдовая\lilija7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2793" b="8314"/>
          <a:stretch/>
        </p:blipFill>
        <p:spPr bwMode="auto">
          <a:xfrm>
            <a:off x="323528" y="4473675"/>
            <a:ext cx="3152038" cy="1791993"/>
          </a:xfrm>
          <a:prstGeom prst="rect">
            <a:avLst/>
          </a:prstGeom>
          <a:noFill/>
          <a:ln w="3175">
            <a:solidFill>
              <a:srgbClr val="33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tterstock_124914167.jpg"/>
          <p:cNvPicPr>
            <a:picLocks noChangeAspect="1"/>
          </p:cNvPicPr>
          <p:nvPr/>
        </p:nvPicPr>
        <p:blipFill rotWithShape="1">
          <a:blip r:embed="rId4" cstate="print"/>
          <a:srcRect r="26097"/>
          <a:stretch/>
        </p:blipFill>
        <p:spPr>
          <a:xfrm>
            <a:off x="6265460" y="3653573"/>
            <a:ext cx="2250362" cy="3044995"/>
          </a:xfrm>
          <a:prstGeom prst="rect">
            <a:avLst/>
          </a:prstGeom>
          <a:ln w="3175">
            <a:solidFill>
              <a:srgbClr val="3366FF"/>
            </a:solidFill>
          </a:ln>
        </p:spPr>
      </p:pic>
      <p:pic>
        <p:nvPicPr>
          <p:cNvPr id="9" name="Рисунок 8" descr="bc529e4c39312edf4c7d6f70d09e08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994203"/>
            <a:ext cx="3044995" cy="2425313"/>
          </a:xfrm>
          <a:prstGeom prst="rect">
            <a:avLst/>
          </a:prstGeom>
        </p:spPr>
      </p:pic>
      <p:pic>
        <p:nvPicPr>
          <p:cNvPr id="11" name="Рисунок 10" descr="post-59069-12352518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6782" y="4184184"/>
            <a:ext cx="1659493" cy="2514384"/>
          </a:xfrm>
          <a:prstGeom prst="rect">
            <a:avLst/>
          </a:prstGeom>
          <a:ln w="3175">
            <a:solidFill>
              <a:srgbClr val="3366FF"/>
            </a:solidFill>
          </a:ln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Цвет в жизни человека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26" name="Picture 2" descr="F:\слайдовая\20141902-lipa-pos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6772" r="3539"/>
          <a:stretch/>
        </p:blipFill>
        <p:spPr bwMode="auto">
          <a:xfrm>
            <a:off x="1728305" y="857232"/>
            <a:ext cx="2502837" cy="1707672"/>
          </a:xfrm>
          <a:prstGeom prst="rect">
            <a:avLst/>
          </a:prstGeom>
          <a:noFill/>
          <a:ln w="3175">
            <a:solidFill>
              <a:srgbClr val="33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201008070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828" y="2617377"/>
            <a:ext cx="2698954" cy="1429219"/>
          </a:xfrm>
          <a:prstGeom prst="rect">
            <a:avLst/>
          </a:prstGeom>
          <a:ln w="3175">
            <a:solidFill>
              <a:srgbClr val="3366FF"/>
            </a:solidFill>
          </a:ln>
        </p:spPr>
      </p:pic>
      <p:pic>
        <p:nvPicPr>
          <p:cNvPr id="1027" name="Picture 3" descr="F:\слайдовая\shop_items_catalog_image3291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" r="8370" b="17970"/>
          <a:stretch/>
        </p:blipFill>
        <p:spPr bwMode="auto">
          <a:xfrm>
            <a:off x="865442" y="4184184"/>
            <a:ext cx="1978366" cy="25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слайдовая\B5D0BE07-D371-C36C-D655-9D19D9935B4F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12318" r="6328"/>
          <a:stretch/>
        </p:blipFill>
        <p:spPr bwMode="auto">
          <a:xfrm>
            <a:off x="3120970" y="2600043"/>
            <a:ext cx="2428733" cy="1429219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457200" y="188640"/>
            <a:ext cx="8229600" cy="8572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rgbClr val="000099"/>
                </a:solidFill>
                <a:latin typeface="Arial Narrow" pitchFamily="34" charset="0"/>
                <a:ea typeface="+mj-ea"/>
                <a:cs typeface="+mj-cs"/>
              </a:rPr>
              <a:t>«Метод погружения»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Немецкий лингвист М.Д. </a:t>
            </a:r>
            <a:r>
              <a:rPr lang="ru-RU" dirty="0" err="1" smtClean="0">
                <a:solidFill>
                  <a:srgbClr val="000099"/>
                </a:solidFill>
                <a:latin typeface="Arial Narrow" pitchFamily="34" charset="0"/>
              </a:rPr>
              <a:t>Берлиц</a:t>
            </a:r>
            <a:endParaRPr lang="ru-RU" dirty="0" smtClean="0">
              <a:solidFill>
                <a:srgbClr val="000099"/>
              </a:solidFill>
              <a:latin typeface="Arial Narrow" pitchFamily="34" charset="0"/>
            </a:endParaRPr>
          </a:p>
          <a:p>
            <a:endParaRPr lang="ru-RU" dirty="0">
              <a:solidFill>
                <a:srgbClr val="000099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Академик, профессор, педагог-новатор </a:t>
            </a:r>
            <a:r>
              <a:rPr lang="ru-RU" dirty="0" err="1" smtClean="0">
                <a:solidFill>
                  <a:srgbClr val="000099"/>
                </a:solidFill>
                <a:latin typeface="Arial Narrow" pitchFamily="34" charset="0"/>
              </a:rPr>
              <a:t>М.П.Щетинин</a:t>
            </a:r>
            <a:endParaRPr lang="ru-RU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1026" name="Picture 2" descr="F:\Новая папка\скачанные файлы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2810" r="9650" b="17746"/>
          <a:stretch/>
        </p:blipFill>
        <p:spPr bwMode="auto">
          <a:xfrm>
            <a:off x="6084168" y="1045872"/>
            <a:ext cx="1578646" cy="2167104"/>
          </a:xfrm>
          <a:prstGeom prst="rect">
            <a:avLst/>
          </a:prstGeom>
          <a:noFill/>
          <a:ln w="3175">
            <a:solidFill>
              <a:srgbClr val="33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Новая папка\щетинин-300x225 - копия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5" r="8751"/>
          <a:stretch/>
        </p:blipFill>
        <p:spPr bwMode="auto">
          <a:xfrm>
            <a:off x="4161802" y="4005064"/>
            <a:ext cx="2153540" cy="2143125"/>
          </a:xfrm>
          <a:prstGeom prst="rect">
            <a:avLst/>
          </a:prstGeom>
          <a:noFill/>
          <a:ln w="3175">
            <a:solidFill>
              <a:srgbClr val="33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Narrow" pitchFamily="34" charset="0"/>
              </a:rPr>
              <a:t>«</a:t>
            </a:r>
            <a:r>
              <a:rPr lang="ru-RU" sz="6000" b="1" dirty="0" smtClean="0">
                <a:solidFill>
                  <a:schemeClr val="accent5"/>
                </a:solidFill>
                <a:latin typeface="Arial Narrow" pitchFamily="34" charset="0"/>
              </a:rPr>
              <a:t>Ц</a:t>
            </a:r>
            <a:r>
              <a:rPr lang="ru-RU" sz="6000" b="1" dirty="0" smtClean="0">
                <a:solidFill>
                  <a:srgbClr val="FFCC00"/>
                </a:solidFill>
                <a:latin typeface="Arial Narrow" pitchFamily="34" charset="0"/>
              </a:rPr>
              <a:t>В</a:t>
            </a:r>
            <a:r>
              <a:rPr lang="ru-RU" sz="6000" b="1" dirty="0" smtClean="0">
                <a:solidFill>
                  <a:srgbClr val="008000"/>
                </a:solidFill>
                <a:latin typeface="Arial Narrow" pitchFamily="34" charset="0"/>
              </a:rPr>
              <a:t>Е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Т</a:t>
            </a:r>
            <a:r>
              <a:rPr lang="ru-RU" sz="6000" b="1" dirty="0" smtClean="0">
                <a:solidFill>
                  <a:srgbClr val="0000FF"/>
                </a:solidFill>
                <a:latin typeface="Arial Narrow" pitchFamily="34" charset="0"/>
              </a:rPr>
              <a:t>Н</a:t>
            </a:r>
            <a:r>
              <a:rPr lang="ru-RU" sz="6000" b="1" dirty="0" smtClean="0">
                <a:solidFill>
                  <a:srgbClr val="7030A0"/>
                </a:solidFill>
                <a:latin typeface="Arial Narrow" pitchFamily="34" charset="0"/>
              </a:rPr>
              <a:t>Ы</a:t>
            </a:r>
            <a:r>
              <a:rPr lang="ru-RU" sz="6000" b="1" dirty="0" smtClean="0">
                <a:solidFill>
                  <a:srgbClr val="FF0000"/>
                </a:solidFill>
                <a:latin typeface="Arial Narrow" pitchFamily="34" charset="0"/>
              </a:rPr>
              <a:t>Е</a:t>
            </a:r>
            <a:r>
              <a:rPr lang="ru-RU" sz="6000" b="1" dirty="0" smtClean="0">
                <a:latin typeface="Arial Narrow" pitchFamily="34" charset="0"/>
              </a:rPr>
              <a:t>  </a:t>
            </a:r>
            <a:r>
              <a:rPr lang="ru-RU" sz="6000" b="1" dirty="0" smtClean="0">
                <a:solidFill>
                  <a:schemeClr val="accent5"/>
                </a:solidFill>
                <a:latin typeface="Arial Narrow" pitchFamily="34" charset="0"/>
              </a:rPr>
              <a:t>Н</a:t>
            </a:r>
            <a:r>
              <a:rPr lang="ru-RU" sz="6000" b="1" dirty="0" smtClean="0">
                <a:solidFill>
                  <a:srgbClr val="FFCC00"/>
                </a:solidFill>
                <a:latin typeface="Arial Narrow" pitchFamily="34" charset="0"/>
              </a:rPr>
              <a:t>Е</a:t>
            </a:r>
            <a:r>
              <a:rPr lang="ru-RU" sz="6000" b="1" dirty="0" smtClean="0">
                <a:solidFill>
                  <a:srgbClr val="008000"/>
                </a:solidFill>
                <a:latin typeface="Arial Narrow" pitchFamily="34" charset="0"/>
              </a:rPr>
              <a:t>Д</a:t>
            </a:r>
            <a:r>
              <a:rPr lang="ru-RU" sz="6000" b="1" dirty="0" smtClean="0">
                <a:solidFill>
                  <a:srgbClr val="00B0F0"/>
                </a:solidFill>
                <a:latin typeface="Arial Narrow" pitchFamily="34" charset="0"/>
              </a:rPr>
              <a:t>Е</a:t>
            </a:r>
            <a:r>
              <a:rPr lang="ru-RU" sz="6000" b="1" dirty="0" smtClean="0">
                <a:solidFill>
                  <a:srgbClr val="0000FF"/>
                </a:solidFill>
                <a:latin typeface="Arial Narrow" pitchFamily="34" charset="0"/>
              </a:rPr>
              <a:t>Л</a:t>
            </a:r>
            <a:r>
              <a:rPr lang="ru-RU" sz="6000" b="1" dirty="0" smtClean="0">
                <a:solidFill>
                  <a:srgbClr val="7030A0"/>
                </a:solidFill>
                <a:latin typeface="Arial Narrow" pitchFamily="34" charset="0"/>
              </a:rPr>
              <a:t>И</a:t>
            </a:r>
            <a:r>
              <a:rPr lang="ru-RU" sz="6000" b="1" dirty="0" smtClean="0">
                <a:solidFill>
                  <a:srgbClr val="FF0000"/>
                </a:solidFill>
                <a:latin typeface="Arial Narrow" pitchFamily="34" charset="0"/>
              </a:rPr>
              <a:t>»</a:t>
            </a:r>
            <a:r>
              <a:rPr lang="ru-RU" sz="6000" b="1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endParaRPr lang="ru-RU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1026" name="Рисунок 27" descr="P1010903"/>
          <p:cNvPicPr>
            <a:picLocks noChangeAspect="1" noChangeArrowheads="1"/>
          </p:cNvPicPr>
          <p:nvPr/>
        </p:nvPicPr>
        <p:blipFill>
          <a:blip r:embed="rId4"/>
          <a:srcRect l="6297" t="20187" r="11841"/>
          <a:stretch>
            <a:fillRect/>
          </a:stretch>
        </p:blipFill>
        <p:spPr bwMode="auto">
          <a:xfrm>
            <a:off x="5857884" y="785794"/>
            <a:ext cx="3071834" cy="2225253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857884" y="2990491"/>
            <a:ext cx="3143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«Неделя жёлтая прошла – </a:t>
            </a: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много было света и тепла!»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9" name="Рисунок 10" descr="P1010724"/>
          <p:cNvPicPr>
            <a:picLocks noChangeAspect="1" noChangeArrowheads="1"/>
          </p:cNvPicPr>
          <p:nvPr/>
        </p:nvPicPr>
        <p:blipFill>
          <a:blip r:embed="rId5"/>
          <a:srcRect l="3906" t="3142" r="18359"/>
          <a:stretch>
            <a:fillRect/>
          </a:stretch>
        </p:blipFill>
        <p:spPr bwMode="auto">
          <a:xfrm>
            <a:off x="5929322" y="3786190"/>
            <a:ext cx="2857520" cy="265848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572132" y="6357958"/>
            <a:ext cx="3571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Arial Narrow" pitchFamily="34" charset="0"/>
              </a:rPr>
              <a:t>«Синева разлилась по группе»</a:t>
            </a:r>
            <a:endParaRPr lang="ru-RU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1030" name="Рисунок 23" descr="P1010857"/>
          <p:cNvPicPr>
            <a:picLocks noChangeAspect="1" noChangeArrowheads="1"/>
          </p:cNvPicPr>
          <p:nvPr/>
        </p:nvPicPr>
        <p:blipFill>
          <a:blip r:embed="rId6" cstate="print"/>
          <a:srcRect l="992" t="5788" r="5635"/>
          <a:stretch>
            <a:fillRect/>
          </a:stretch>
        </p:blipFill>
        <p:spPr bwMode="auto">
          <a:xfrm>
            <a:off x="214282" y="785794"/>
            <a:ext cx="2928958" cy="220858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2928935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Arial Narrow" pitchFamily="34" charset="0"/>
              </a:rPr>
              <a:t>«Теперь мы знаем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Arial Narrow" pitchFamily="34" charset="0"/>
              </a:rPr>
              <a:t> красный цвет!»</a:t>
            </a:r>
            <a:endParaRPr lang="ru-RU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1031" name="Рисунок 57" descr="P1030778"/>
          <p:cNvPicPr>
            <a:picLocks noChangeAspect="1" noChangeArrowheads="1"/>
          </p:cNvPicPr>
          <p:nvPr/>
        </p:nvPicPr>
        <p:blipFill>
          <a:blip r:embed="rId7"/>
          <a:srcRect l="5188" t="15642" r="7266"/>
          <a:stretch>
            <a:fillRect/>
          </a:stretch>
        </p:blipFill>
        <p:spPr bwMode="auto">
          <a:xfrm>
            <a:off x="214282" y="4000504"/>
            <a:ext cx="2962275" cy="2155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282" y="6198990"/>
            <a:ext cx="3277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Arial Narrow" pitchFamily="34" charset="0"/>
              </a:rPr>
              <a:t>«В лесу родилась ёлочка…»</a:t>
            </a:r>
            <a:endParaRPr lang="ru-RU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2500306"/>
            <a:ext cx="2571768" cy="257894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220699" y="5131661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Arial Narrow" pitchFamily="34" charset="0"/>
              </a:rPr>
              <a:t>«Запахло зимой..» </a:t>
            </a:r>
            <a:endParaRPr lang="ru-RU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2" grpId="0"/>
      <p:bldP spid="14" grpId="0"/>
      <p:bldP spid="16" grpId="0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7643842"/>
            <a:ext cx="64865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"/>
            <a:ext cx="7815290" cy="71435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Gabriola" pitchFamily="82" charset="0"/>
              </a:rPr>
              <a:t>  </a:t>
            </a:r>
            <a:r>
              <a:rPr lang="ru-RU" sz="5400" dirty="0" smtClean="0">
                <a:solidFill>
                  <a:srgbClr val="000099"/>
                </a:solidFill>
                <a:latin typeface="Arial Narrow" pitchFamily="34" charset="0"/>
              </a:rPr>
              <a:t>Цветные гости</a:t>
            </a:r>
            <a:endParaRPr lang="ru-RU" sz="5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5" name="Picture 4" descr="D:\Новая папка\P103055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l="6618" t="2940" r="2940"/>
          <a:stretch>
            <a:fillRect/>
          </a:stretch>
        </p:blipFill>
        <p:spPr bwMode="auto">
          <a:xfrm>
            <a:off x="428596" y="785794"/>
            <a:ext cx="2957538" cy="2380594"/>
          </a:xfrm>
          <a:prstGeom prst="rect">
            <a:avLst/>
          </a:prstGeom>
          <a:ln w="3175">
            <a:solidFill>
              <a:srgbClr val="3366FF"/>
            </a:solidFill>
          </a:ln>
          <a:effectLst/>
          <a:extLst/>
        </p:spPr>
      </p:pic>
      <p:pic>
        <p:nvPicPr>
          <p:cNvPr id="6" name="Рисунок 43" descr="P1040239"/>
          <p:cNvPicPr>
            <a:picLocks noChangeAspect="1" noChangeArrowheads="1"/>
          </p:cNvPicPr>
          <p:nvPr/>
        </p:nvPicPr>
        <p:blipFill>
          <a:blip r:embed="rId5" cstate="print"/>
          <a:srcRect l="10649" t="8084" r="4564"/>
          <a:stretch>
            <a:fillRect/>
          </a:stretch>
        </p:blipFill>
        <p:spPr bwMode="auto">
          <a:xfrm>
            <a:off x="6215074" y="785794"/>
            <a:ext cx="2712032" cy="2214578"/>
          </a:xfrm>
          <a:prstGeom prst="rect">
            <a:avLst/>
          </a:prstGeom>
          <a:ln w="3175">
            <a:solidFill>
              <a:srgbClr val="3366FF"/>
            </a:solidFill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48810" y="2993739"/>
            <a:ext cx="244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Гномик </a:t>
            </a:r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и карандаш </a:t>
            </a:r>
          </a:p>
        </p:txBody>
      </p:sp>
      <p:pic>
        <p:nvPicPr>
          <p:cNvPr id="10" name="Рисунок 45" descr="Изображение 001"/>
          <p:cNvPicPr>
            <a:picLocks noChangeAspect="1" noChangeArrowheads="1"/>
          </p:cNvPicPr>
          <p:nvPr/>
        </p:nvPicPr>
        <p:blipFill>
          <a:blip r:embed="rId6" cstate="print"/>
          <a:srcRect l="27272" t="14917"/>
          <a:stretch>
            <a:fillRect/>
          </a:stretch>
        </p:blipFill>
        <p:spPr bwMode="auto">
          <a:xfrm>
            <a:off x="6106441" y="3789040"/>
            <a:ext cx="2833161" cy="2247580"/>
          </a:xfrm>
          <a:prstGeom prst="rect">
            <a:avLst/>
          </a:prstGeom>
          <a:ln w="3175">
            <a:solidFill>
              <a:srgbClr val="3366FF"/>
            </a:solidFill>
          </a:ln>
          <a:effectLst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96472" y="6036620"/>
            <a:ext cx="2569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33CC"/>
                </a:solidFill>
                <a:latin typeface="Comic Sans MS" pitchFamily="66" charset="0"/>
              </a:rPr>
              <a:t>   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Забавные </a:t>
            </a:r>
            <a:r>
              <a:rPr lang="ru-RU" altLang="ru-RU" sz="2400" dirty="0" err="1" smtClean="0">
                <a:solidFill>
                  <a:srgbClr val="000099"/>
                </a:solidFill>
                <a:latin typeface="Arial Narrow" pitchFamily="34" charset="0"/>
              </a:rPr>
              <a:t>мнучки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29699" name="Picture 3" descr="F:\107_PANA\P10705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848" y="3706920"/>
            <a:ext cx="2189011" cy="2514818"/>
          </a:xfrm>
          <a:prstGeom prst="rect">
            <a:avLst/>
          </a:prstGeom>
          <a:noFill/>
          <a:ln w="3175">
            <a:solidFill>
              <a:srgbClr val="3366FF"/>
            </a:solidFill>
          </a:ln>
        </p:spPr>
      </p:pic>
      <p:pic>
        <p:nvPicPr>
          <p:cNvPr id="29701" name="Picture 5" descr="D:\Foto\фото для Елены Валер\нод\P10503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59336" y="12430188"/>
            <a:ext cx="17183067" cy="12887300"/>
          </a:xfrm>
          <a:prstGeom prst="rect">
            <a:avLst/>
          </a:prstGeom>
          <a:noFill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9"/>
          <a:srcRect l="9414" t="3722"/>
          <a:stretch>
            <a:fillRect/>
          </a:stretch>
        </p:blipFill>
        <p:spPr bwMode="auto">
          <a:xfrm>
            <a:off x="428596" y="3731720"/>
            <a:ext cx="2602465" cy="2073543"/>
          </a:xfrm>
          <a:prstGeom prst="rect">
            <a:avLst/>
          </a:prstGeom>
          <a:noFill/>
          <a:ln w="3175">
            <a:solidFill>
              <a:srgbClr val="3366FF"/>
            </a:solidFill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05602" y="793498"/>
            <a:ext cx="1913242" cy="1998670"/>
          </a:xfrm>
          <a:prstGeom prst="rect">
            <a:avLst/>
          </a:prstGeom>
          <a:noFill/>
          <a:ln w="3175">
            <a:solidFill>
              <a:srgbClr val="3366FF"/>
            </a:solidFill>
            <a:miter lim="800000"/>
            <a:headEnd/>
            <a:tailEnd/>
          </a:ln>
          <a:effectLst/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13004" y="3153705"/>
            <a:ext cx="3024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Кукла в красном платье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816439" y="5808421"/>
            <a:ext cx="18267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Белые заяц…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386134" y="6214711"/>
            <a:ext cx="1854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33CC"/>
                </a:solidFill>
                <a:latin typeface="Gabriola" pitchFamily="82" charset="0"/>
              </a:rPr>
              <a:t> 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…и лошадка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9372" y="2792168"/>
            <a:ext cx="2705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rgbClr val="0033CC"/>
                </a:solidFill>
                <a:latin typeface="Gabriola" panose="04040605051002020D02" pitchFamily="82" charset="0"/>
              </a:rPr>
              <a:t> 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Зелёный </a:t>
            </a:r>
            <a:r>
              <a:rPr lang="ru-RU" altLang="ru-RU" sz="2400" dirty="0" err="1" smtClean="0">
                <a:solidFill>
                  <a:srgbClr val="000099"/>
                </a:solidFill>
                <a:latin typeface="Arial Narrow" pitchFamily="34" charset="0"/>
              </a:rPr>
              <a:t>здоровячок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272</Words>
  <Application>Microsoft Office PowerPoint</Application>
  <PresentationFormat>Экран (4:3)</PresentationFormat>
  <Paragraphs>87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Comic Sans MS</vt:lpstr>
      <vt:lpstr>Gabriola</vt:lpstr>
      <vt:lpstr>Times New Roman</vt:lpstr>
      <vt:lpstr>Тема Office</vt:lpstr>
      <vt:lpstr>Добро пожаловать  в МБДОУ № 24  </vt:lpstr>
      <vt:lpstr>Категории признаков предметов :</vt:lpstr>
      <vt:lpstr>Категории признаков предметов :</vt:lpstr>
      <vt:lpstr>Тема углубленной работы:  «Формирование сенсорных эталонов цвета у детей раннего возраста» </vt:lpstr>
      <vt:lpstr>Презентация PowerPoint</vt:lpstr>
      <vt:lpstr>Презентация PowerPoint</vt:lpstr>
      <vt:lpstr>Презентация PowerPoint</vt:lpstr>
      <vt:lpstr>«ЦВЕТНЫЕ  НЕДЕЛИ»  </vt:lpstr>
      <vt:lpstr>  Цветные гости</vt:lpstr>
      <vt:lpstr>Игры своими руками</vt:lpstr>
      <vt:lpstr>«Погрузились» в жёлтый цвет (начало «жёлтой недели»)</vt:lpstr>
      <vt:lpstr>Цвет в разных видах деятельности</vt:lpstr>
      <vt:lpstr>«Погружение» в белый цвет</vt:lpstr>
      <vt:lpstr>Выводы</vt:lpstr>
      <vt:lpstr>Презентация PowerPoint</vt:lpstr>
      <vt:lpstr>Цветовая 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107</cp:revision>
  <dcterms:created xsi:type="dcterms:W3CDTF">2015-02-07T03:27:10Z</dcterms:created>
  <dcterms:modified xsi:type="dcterms:W3CDTF">2018-12-03T13:19:11Z</dcterms:modified>
</cp:coreProperties>
</file>