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56" r:id="rId2"/>
    <p:sldId id="257" r:id="rId3"/>
    <p:sldId id="260" r:id="rId4"/>
    <p:sldId id="292" r:id="rId5"/>
    <p:sldId id="289" r:id="rId6"/>
    <p:sldId id="261" r:id="rId7"/>
    <p:sldId id="258" r:id="rId8"/>
    <p:sldId id="294" r:id="rId9"/>
    <p:sldId id="290" r:id="rId10"/>
    <p:sldId id="262" r:id="rId11"/>
    <p:sldId id="263" r:id="rId12"/>
    <p:sldId id="265" r:id="rId13"/>
    <p:sldId id="288" r:id="rId14"/>
    <p:sldId id="298" r:id="rId15"/>
    <p:sldId id="266" r:id="rId16"/>
    <p:sldId id="284" r:id="rId17"/>
    <p:sldId id="286" r:id="rId18"/>
    <p:sldId id="280" r:id="rId19"/>
    <p:sldId id="267" r:id="rId20"/>
    <p:sldId id="268" r:id="rId21"/>
    <p:sldId id="270" r:id="rId22"/>
    <p:sldId id="271" r:id="rId23"/>
    <p:sldId id="283" r:id="rId24"/>
    <p:sldId id="299" r:id="rId25"/>
    <p:sldId id="293" r:id="rId26"/>
    <p:sldId id="259" r:id="rId27"/>
    <p:sldId id="272" r:id="rId28"/>
    <p:sldId id="274" r:id="rId29"/>
    <p:sldId id="282" r:id="rId30"/>
    <p:sldId id="295" r:id="rId31"/>
    <p:sldId id="275" r:id="rId32"/>
    <p:sldId id="277" r:id="rId33"/>
    <p:sldId id="278" r:id="rId34"/>
    <p:sldId id="281" r:id="rId35"/>
    <p:sldId id="297" r:id="rId36"/>
    <p:sldId id="276" r:id="rId37"/>
    <p:sldId id="273" r:id="rId38"/>
    <p:sldId id="279" r:id="rId39"/>
    <p:sldId id="300" r:id="rId40"/>
    <p:sldId id="296" r:id="rId41"/>
    <p:sldId id="28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0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2527" autoAdjust="0"/>
  </p:normalViewPr>
  <p:slideViewPr>
    <p:cSldViewPr>
      <p:cViewPr varScale="1">
        <p:scale>
          <a:sx n="67" d="100"/>
          <a:sy n="67" d="100"/>
        </p:scale>
        <p:origin x="-14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5A2F4-3F36-4C18-95D6-C877438D087E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DA8A0-EABC-42EC-8F56-0EA9462A7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946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0FA5E4-FB14-486E-A122-01E87D6C67E5}" type="datetimeFigureOut">
              <a:rPr lang="ru-RU" smtClean="0"/>
              <a:pPr/>
              <a:t>19.11.2017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A04222-F892-4DDD-A297-693AA766CEA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Users\Downloads\&#1085;&#1072;&#1096;&#1080;%20&#1084;&#1072;&#1084;&#1086;&#1095;&#1082;&#1080;.mp3" TargetMode="External"/><Relationship Id="rId1" Type="http://schemas.openxmlformats.org/officeDocument/2006/relationships/audio" Target="file:///D:\Users\Desktop\&#1053;&#1040;&#1064;&#1048;%20&#1052;&#1040;&#1052;&#1054;&#1063;&#1050;&#1048;256-0.wa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620688"/>
            <a:ext cx="8856984" cy="1368152"/>
          </a:xfrm>
        </p:spPr>
        <p:txBody>
          <a:bodyPr>
            <a:normAutofit/>
          </a:bodyPr>
          <a:lstStyle/>
          <a:p>
            <a:r>
              <a:rPr lang="ru-RU" sz="60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  <a:t>НАШИ</a:t>
            </a:r>
            <a:r>
              <a:rPr lang="ru-RU" sz="6000" dirty="0" smtClean="0">
                <a:ln>
                  <a:solidFill>
                    <a:schemeClr val="accent4"/>
                  </a:solidFill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  <a:t> </a:t>
            </a:r>
            <a:r>
              <a:rPr lang="ru-RU" sz="60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  <a:t>МАМОЧКИ</a:t>
            </a:r>
            <a:endParaRPr lang="ru-RU" sz="600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093296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Презентация для семейного клуба «Круглая планета» в честь Дня Матери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Составила Н.И.Селезнёва  - воспитатель  группы № 9 «Смешарики»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D:\Users\Desktop\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132856"/>
            <a:ext cx="5521620" cy="388238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НАШИ МАМОЧКИ256-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7" name="наши мамочки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39552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Users\Desktop\мамы\ш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8906"/>
          <a:stretch>
            <a:fillRect/>
          </a:stretch>
        </p:blipFill>
        <p:spPr bwMode="auto">
          <a:xfrm>
            <a:off x="2555776" y="764704"/>
            <a:ext cx="5460906" cy="590465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82047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НЕПОВТОРИМЫЕ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Users\Documents\с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28" y="836712"/>
            <a:ext cx="8752390" cy="583264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836712"/>
            <a:ext cx="7200800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ЛУЧЕЗАРНЫЕ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Users\Documents\п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299" r="22637" b="7567"/>
          <a:stretch>
            <a:fillRect/>
          </a:stretch>
        </p:blipFill>
        <p:spPr bwMode="auto">
          <a:xfrm>
            <a:off x="2339752" y="764703"/>
            <a:ext cx="4536504" cy="594438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764704"/>
            <a:ext cx="889248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ЗАМЕЧАТЕЛЬНЫЕ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Documents\о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" t="3545" r="1934" b="3096"/>
          <a:stretch>
            <a:fillRect/>
          </a:stretch>
        </p:blipFill>
        <p:spPr bwMode="auto">
          <a:xfrm>
            <a:off x="1979712" y="980728"/>
            <a:ext cx="4680520" cy="5688632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836712"/>
            <a:ext cx="676875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ИДЕАЛЬНЫЕ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4674" y="1034652"/>
            <a:ext cx="4265638" cy="5687517"/>
          </a:xfrm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836712"/>
            <a:ext cx="5184576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ВЕСЁЛЫЕ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Users\Desktop\мамы\ш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58" r="17206"/>
          <a:stretch>
            <a:fillRect/>
          </a:stretch>
        </p:blipFill>
        <p:spPr bwMode="auto">
          <a:xfrm>
            <a:off x="899592" y="764704"/>
            <a:ext cx="7056784" cy="585258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352928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ВЕЛИКОЛЕПНЫЕ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:\Users\Documents\с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38336" cy="56166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712879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ВОЛШЕБНЫЕ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136904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ДРАГОЦЕННЫЕ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35163"/>
            <a:ext cx="5472259" cy="463362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021350"/>
            <a:ext cx="3456384" cy="567201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836712"/>
            <a:ext cx="7344816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ГАРМОНИЧЫЕ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D:\Users\Documents\с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064896" cy="577864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836712"/>
            <a:ext cx="8424936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uLnTx/>
                <a:uFillTx/>
                <a:latin typeface="Georgia" pitchFamily="18" charset="0"/>
                <a:ea typeface="+mj-ea"/>
                <a:cs typeface="Arial" pitchFamily="34" charset="0"/>
              </a:rPr>
              <a:t>УДИВИТЕЛЬНЫЕ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Users\Documents\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836712"/>
            <a:ext cx="4494694" cy="5796436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7272808" cy="1224136"/>
          </a:xfrm>
          <a:prstGeom prst="rect">
            <a:avLst/>
          </a:prstGeom>
        </p:spPr>
        <p:txBody>
          <a:bodyPr vert="horz" l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ЛЮБИМЫЕ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Users\Desktop\мамы\ш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4610"/>
          <a:stretch>
            <a:fillRect/>
          </a:stretch>
        </p:blipFill>
        <p:spPr bwMode="auto">
          <a:xfrm>
            <a:off x="1979712" y="836711"/>
            <a:ext cx="5256584" cy="590280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836712"/>
            <a:ext cx="648072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ЧУДЕСНЫЕ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Documents\п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313"/>
          <a:stretch>
            <a:fillRect/>
          </a:stretch>
        </p:blipFill>
        <p:spPr bwMode="auto">
          <a:xfrm>
            <a:off x="1043608" y="764704"/>
            <a:ext cx="7289635" cy="587727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836712"/>
            <a:ext cx="712879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УЛЫБЧИВЫЕ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Users\Documents\с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754814"/>
            <a:ext cx="6500656" cy="48754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468052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НЕЖНЫЕ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Users\Documents\о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23474" cy="58052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7632848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КЛАССНЫЕ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136904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ЖЕНСТВЕННЫЕ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  <p:pic>
        <p:nvPicPr>
          <p:cNvPr id="6" name="Содержимое 5" descr="тими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833813"/>
            <a:ext cx="2952328" cy="4856353"/>
          </a:xfr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63722"/>
            <a:ext cx="3528392" cy="471200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052736"/>
            <a:ext cx="7488832" cy="79208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ХРАБРЫЕ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5413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764704"/>
            <a:ext cx="4104456" cy="5936803"/>
          </a:xfrm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640871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КРАСИВЫЕ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Users\Documents\п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510" y="764705"/>
            <a:ext cx="4484124" cy="59411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64096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ПЛЕНИТЕЛЬНЫЕ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Users\Documents\с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576953" cy="48245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784887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СПОРТИВНЫЕ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836712"/>
            <a:ext cx="820891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ГРАЦИОЗНЫЕ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  <p:pic>
        <p:nvPicPr>
          <p:cNvPr id="47106" name="Picture 2" descr="D:\Users\Documents\о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D:\Users\Desktop\мамы\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764704"/>
            <a:ext cx="4464496" cy="5881803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836712"/>
            <a:ext cx="5616624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ДОРОГИЕ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щ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484764" cy="5613573"/>
          </a:xfrm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836712"/>
            <a:ext cx="8136904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СЕРДЕЧНЫЕ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Documents\п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22" r="6209"/>
          <a:stretch>
            <a:fillRect/>
          </a:stretch>
        </p:blipFill>
        <p:spPr bwMode="auto">
          <a:xfrm>
            <a:off x="1639821" y="980728"/>
            <a:ext cx="6388563" cy="57039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8416" y="476672"/>
            <a:ext cx="8338040" cy="144016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ТАИНСТВЕННЫЕ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Users\Documents\с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91" r="12644" b="12346"/>
          <a:stretch>
            <a:fillRect/>
          </a:stretch>
        </p:blipFill>
        <p:spPr bwMode="auto">
          <a:xfrm>
            <a:off x="1475656" y="1556792"/>
            <a:ext cx="6506487" cy="511256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836712"/>
            <a:ext cx="8748464" cy="72008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ФАНТАСТИЧЕСКИЕ</a:t>
            </a:r>
            <a:endParaRPr kumimoji="0" lang="ru-RU" sz="66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Users\Desktop\мамы\ш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229" r="11872"/>
          <a:stretch>
            <a:fillRect/>
          </a:stretch>
        </p:blipFill>
        <p:spPr bwMode="auto">
          <a:xfrm>
            <a:off x="2123728" y="809204"/>
            <a:ext cx="6315252" cy="58327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836712"/>
            <a:ext cx="6264696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МОЛОДЫЕ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Users\Documents\о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7703263" cy="54894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48680"/>
            <a:ext cx="8208912" cy="10801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ХЛОПОТЛИВЫЕ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та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908720"/>
            <a:ext cx="3250754" cy="5779119"/>
          </a:xfrm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764704"/>
            <a:ext cx="7416824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СЧАСТЛИВЫЕ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Users\Documents\п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32949" cy="56886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908720"/>
            <a:ext cx="7056784" cy="10801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ЭФФЕКТНЫЕ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Users\Documents\с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579" y="908720"/>
            <a:ext cx="7680853" cy="57606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836712"/>
            <a:ext cx="7992888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ПРАЗДНИЧНЫЕ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Users\Desktop\мамы\ш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15" b="11831"/>
          <a:stretch>
            <a:fillRect/>
          </a:stretch>
        </p:blipFill>
        <p:spPr bwMode="auto">
          <a:xfrm>
            <a:off x="2987824" y="908720"/>
            <a:ext cx="4752528" cy="57639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836712"/>
            <a:ext cx="4176464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МИЛЫЕ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тами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772816"/>
            <a:ext cx="3168351" cy="4875969"/>
          </a:xfrm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352928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НЕЗАБЫВАЕМЫЕ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16" y="1988840"/>
            <a:ext cx="3881586" cy="4528517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980728"/>
            <a:ext cx="7848872" cy="10801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РОДНЫЕ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4203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Desktop\сайт\мд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5231441" cy="5565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7632848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ЛЮБЯЩИ</a:t>
            </a: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388424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  <a:t>МЫ ВАС ЛЮБЫМ </a:t>
            </a:r>
            <a:br>
              <a:rPr lang="ru-RU" sz="60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</a:br>
            <a:r>
              <a:rPr lang="ru-RU" sz="60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cs typeface="Arial" pitchFamily="34" charset="0"/>
              </a:rPr>
              <a:t>ВЫ САМЫЕ ЛУЧШИЕ </a:t>
            </a:r>
            <a:endParaRPr lang="ru-RU" sz="600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 descr="D:\Users\Desktop\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803" y="2060848"/>
            <a:ext cx="6554345" cy="4608512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Users\Documents\о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5854"/>
          <a:stretch>
            <a:fillRect/>
          </a:stretch>
        </p:blipFill>
        <p:spPr bwMode="auto">
          <a:xfrm>
            <a:off x="2195736" y="692696"/>
            <a:ext cx="5327028" cy="59766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692696"/>
            <a:ext cx="5400600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МОДНЫЕ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Users\Documents\с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84784"/>
            <a:ext cx="3384069" cy="50851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48680"/>
            <a:ext cx="8352928" cy="10801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noProof="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ЕДИНСТВЕННЫЕ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5442642" cy="567928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2656"/>
            <a:ext cx="7776864" cy="129614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ШИКАРНЫЕ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176464" cy="499181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7584" y="332656"/>
            <a:ext cx="7416824" cy="129614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ЗАБОТЛИВЫЕ</a:t>
            </a:r>
            <a:endParaRPr kumimoji="0" lang="ru-RU" sz="72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2312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Users\Documents\о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12968" cy="5808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836712"/>
            <a:ext cx="8820472" cy="100811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dirty="0" smtClean="0">
                <a:ln w="18415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tl" rotWithShape="0">
                    <a:schemeClr val="accent6"/>
                  </a:outerShdw>
                </a:effectLst>
                <a:latin typeface="Georgia" pitchFamily="18" charset="0"/>
                <a:ea typeface="+mj-ea"/>
                <a:cs typeface="Arial" pitchFamily="34" charset="0"/>
              </a:rPr>
              <a:t>ВОСХИТИТЕЛЬНЫЕ</a:t>
            </a:r>
            <a:endParaRPr kumimoji="0" lang="ru-RU" sz="6600" b="0" i="0" u="none" strike="noStrike" kern="1200" cap="none" spc="0" normalizeH="0" baseline="0" noProof="0" dirty="0">
              <a:ln w="18415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>
                <a:outerShdw blurRad="50800" dist="50800" dir="5400000" algn="tl" rotWithShape="0">
                  <a:schemeClr val="accent6"/>
                </a:outerShdw>
              </a:effectLst>
              <a:uLnTx/>
              <a:uFillTx/>
              <a:latin typeface="Georgia" pitchFamily="18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2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F0D7EB"/>
      </a:accent1>
      <a:accent2>
        <a:srgbClr val="AC66BB"/>
      </a:accent2>
      <a:accent3>
        <a:srgbClr val="FFFF00"/>
      </a:accent3>
      <a:accent4>
        <a:srgbClr val="F9B639"/>
      </a:accent4>
      <a:accent5>
        <a:srgbClr val="F0D7EB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1053</TotalTime>
  <Words>66</Words>
  <Application>Microsoft Office PowerPoint</Application>
  <PresentationFormat>Экран (4:3)</PresentationFormat>
  <Paragraphs>43</Paragraphs>
  <Slides>41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НАШИ МАМОЧКИ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МЫ ВАС ЛЮБЫМ  ВЫ САМЫЕ ЛУЧШИЕ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nataly</dc:creator>
  <cp:lastModifiedBy>nataly</cp:lastModifiedBy>
  <cp:revision>103</cp:revision>
  <dcterms:created xsi:type="dcterms:W3CDTF">2017-11-03T17:45:10Z</dcterms:created>
  <dcterms:modified xsi:type="dcterms:W3CDTF">2017-11-19T16:38:48Z</dcterms:modified>
</cp:coreProperties>
</file>